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2a2584a71e47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09d12bef64a96"/>
  </p:sldMasterIdLst>
  <p:sldIdLst>
    <p:sldId xmlns:r="http://schemas.openxmlformats.org/officeDocument/2006/relationships" id="256" r:id="Rd0403a451d11494c"/>
    <p:sldId xmlns:r="http://schemas.openxmlformats.org/officeDocument/2006/relationships" id="257" r:id="R2d34b2cffb5a428f"/>
    <p:sldId xmlns:r="http://schemas.openxmlformats.org/officeDocument/2006/relationships" id="258" r:id="R0ab4738b432b4261"/>
    <p:sldId xmlns:r="http://schemas.openxmlformats.org/officeDocument/2006/relationships" id="259" r:id="Rcb3cc02f6e9f46d9"/>
    <p:sldId xmlns:r="http://schemas.openxmlformats.org/officeDocument/2006/relationships" id="260" r:id="Rac90c0cd1ab540e3"/>
    <p:sldId xmlns:r="http://schemas.openxmlformats.org/officeDocument/2006/relationships" id="261" r:id="Rc7f874c7680b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09d12bef64a96" /><Relationship Type="http://schemas.openxmlformats.org/officeDocument/2006/relationships/slide" Target="/ppt/slides/slide1.xml" Id="Rd0403a451d11494c" /><Relationship Type="http://schemas.openxmlformats.org/officeDocument/2006/relationships/slide" Target="/ppt/slides/slide2.xml" Id="R2d34b2cffb5a428f" /><Relationship Type="http://schemas.openxmlformats.org/officeDocument/2006/relationships/slide" Target="/ppt/slides/slide3.xml" Id="R0ab4738b432b4261" /><Relationship Type="http://schemas.openxmlformats.org/officeDocument/2006/relationships/slide" Target="/ppt/slides/slide4.xml" Id="Rcb3cc02f6e9f46d9" /><Relationship Type="http://schemas.openxmlformats.org/officeDocument/2006/relationships/slide" Target="/ppt/slides/slide5.xml" Id="Rac90c0cd1ab540e3" /><Relationship Type="http://schemas.openxmlformats.org/officeDocument/2006/relationships/slide" Target="/ppt/slides/slide6.xml" Id="Rc7f874c7680b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5bba54728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5e07cd4124022" /><Relationship Type="http://schemas.openxmlformats.org/officeDocument/2006/relationships/theme" Target="/ppt/slideMasters/theme/theme1.xml" Id="R66551ed475cb44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a5e07cd412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e055019a3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214d6748045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9aa929085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8e07fa2e0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451fb1e0c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cdbb2e1c148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S.J.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Stekke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927 238 209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