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7e54ff88d04c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bf9949cd1d49b1"/>
  </p:sldMasterIdLst>
  <p:sldIdLst>
    <p:sldId xmlns:r="http://schemas.openxmlformats.org/officeDocument/2006/relationships" id="256" r:id="R3c7018f601734695"/>
    <p:sldId xmlns:r="http://schemas.openxmlformats.org/officeDocument/2006/relationships" id="257" r:id="Rbe73269c0472434a"/>
    <p:sldId xmlns:r="http://schemas.openxmlformats.org/officeDocument/2006/relationships" id="258" r:id="R242d0614a14b4e67"/>
    <p:sldId xmlns:r="http://schemas.openxmlformats.org/officeDocument/2006/relationships" id="259" r:id="R0f24c2e18aae4632"/>
    <p:sldId xmlns:r="http://schemas.openxmlformats.org/officeDocument/2006/relationships" id="260" r:id="R78eab51cbbd84d41"/>
    <p:sldId xmlns:r="http://schemas.openxmlformats.org/officeDocument/2006/relationships" id="261" r:id="Rdb462f872f9044b4"/>
    <p:sldId xmlns:r="http://schemas.openxmlformats.org/officeDocument/2006/relationships" id="262" r:id="R89011a1e7c1146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bf9949cd1d49b1" /><Relationship Type="http://schemas.openxmlformats.org/officeDocument/2006/relationships/slide" Target="/ppt/slides/slide1.xml" Id="R3c7018f601734695" /><Relationship Type="http://schemas.openxmlformats.org/officeDocument/2006/relationships/slide" Target="/ppt/slides/slide2.xml" Id="Rbe73269c0472434a" /><Relationship Type="http://schemas.openxmlformats.org/officeDocument/2006/relationships/slide" Target="/ppt/slides/slide3.xml" Id="R242d0614a14b4e67" /><Relationship Type="http://schemas.openxmlformats.org/officeDocument/2006/relationships/slide" Target="/ppt/slides/slide4.xml" Id="R0f24c2e18aae4632" /><Relationship Type="http://schemas.openxmlformats.org/officeDocument/2006/relationships/slide" Target="/ppt/slides/slide5.xml" Id="R78eab51cbbd84d41" /><Relationship Type="http://schemas.openxmlformats.org/officeDocument/2006/relationships/slide" Target="/ppt/slides/slide6.xml" Id="Rdb462f872f9044b4" /><Relationship Type="http://schemas.openxmlformats.org/officeDocument/2006/relationships/slide" Target="/ppt/slides/slide7.xml" Id="R89011a1e7c1146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ac124fd3bc4d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d63ad8a3b434e" /><Relationship Type="http://schemas.openxmlformats.org/officeDocument/2006/relationships/theme" Target="/ppt/slideMasters/theme/theme1.xml" Id="R99022f9e6e8e44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dd63ad8a3b43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a9e1cd8814a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b860106aa4a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47051c12948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cc9dedaf146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852d83b9448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97c8b412e41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2cb56faed46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S.J.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S.J. HOLDING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SIV ANITA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Stekke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7654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927 238 209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