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f9b09eee41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1c10149324dd3"/>
  </p:sldMasterIdLst>
  <p:sldIdLst>
    <p:sldId xmlns:r="http://schemas.openxmlformats.org/officeDocument/2006/relationships" id="256" r:id="R626975bf6aec4125"/>
    <p:sldId xmlns:r="http://schemas.openxmlformats.org/officeDocument/2006/relationships" id="257" r:id="Rde2b67d5049a49c6"/>
    <p:sldId xmlns:r="http://schemas.openxmlformats.org/officeDocument/2006/relationships" id="258" r:id="R66d6451379b24528"/>
    <p:sldId xmlns:r="http://schemas.openxmlformats.org/officeDocument/2006/relationships" id="259" r:id="Rdffaca8e0c524939"/>
    <p:sldId xmlns:r="http://schemas.openxmlformats.org/officeDocument/2006/relationships" id="260" r:id="R40e6a754c8f8492d"/>
    <p:sldId xmlns:r="http://schemas.openxmlformats.org/officeDocument/2006/relationships" id="261" r:id="Rc241e5bbe6cd4f17"/>
    <p:sldId xmlns:r="http://schemas.openxmlformats.org/officeDocument/2006/relationships" id="262" r:id="Rb115c2e5f08e49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1c10149324dd3" /><Relationship Type="http://schemas.openxmlformats.org/officeDocument/2006/relationships/slide" Target="/ppt/slides/slide1.xml" Id="R626975bf6aec4125" /><Relationship Type="http://schemas.openxmlformats.org/officeDocument/2006/relationships/slide" Target="/ppt/slides/slide2.xml" Id="Rde2b67d5049a49c6" /><Relationship Type="http://schemas.openxmlformats.org/officeDocument/2006/relationships/slide" Target="/ppt/slides/slide3.xml" Id="R66d6451379b24528" /><Relationship Type="http://schemas.openxmlformats.org/officeDocument/2006/relationships/slide" Target="/ppt/slides/slide4.xml" Id="Rdffaca8e0c524939" /><Relationship Type="http://schemas.openxmlformats.org/officeDocument/2006/relationships/slide" Target="/ppt/slides/slide5.xml" Id="R40e6a754c8f8492d" /><Relationship Type="http://schemas.openxmlformats.org/officeDocument/2006/relationships/slide" Target="/ppt/slides/slide6.xml" Id="Rc241e5bbe6cd4f17" /><Relationship Type="http://schemas.openxmlformats.org/officeDocument/2006/relationships/slide" Target="/ppt/slides/slide7.xml" Id="Rb115c2e5f08e49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a6da4d181a49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07f372a3e4f8d" /><Relationship Type="http://schemas.openxmlformats.org/officeDocument/2006/relationships/theme" Target="/ppt/slideMasters/theme/theme1.xml" Id="R78015fed6bb24e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b07f372a3e4f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c55c842124e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48c33eeb545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95630a24346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38d187fbb47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10182b91b4c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43e2ff14941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6df2797b0647d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IBERDROLA RENEWABLES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IBERDROLA RENEWABLES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IBERDROLA RENEWABLES NORWAY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IBERDROLA RENEWABLES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IBERDROLA RENEWABLES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IBERDROLA RENEWABLES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−1 925 298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−470 838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37 906 215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38 263 255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IBERDROLA RENEWABLES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IBERDROLA RENOVABLES INTERNATIONAL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IBERDROLA RENEWABLES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Ernst &amp; Young Advokatfirma AS, Nytorget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927 245 213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IBERDROLA RENEWABLES NORWAY AS</a:t>
            </a:r>
          </a:p>
        </p:txBody>
      </p:sp>
    </p:spTree>
  </p:cSld>
  <p:clrMapOvr>
    <a:masterClrMapping xmlns:a="http://schemas.openxmlformats.org/drawingml/2006/main"/>
  </p:clrMapOvr>
</p:sld>
</file>