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207774f04441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d8b57c32f24f9b"/>
  </p:sldMasterIdLst>
  <p:sldIdLst>
    <p:sldId xmlns:r="http://schemas.openxmlformats.org/officeDocument/2006/relationships" id="256" r:id="R39caffc2cb2547cd"/>
    <p:sldId xmlns:r="http://schemas.openxmlformats.org/officeDocument/2006/relationships" id="257" r:id="R612efdcef16d4efe"/>
    <p:sldId xmlns:r="http://schemas.openxmlformats.org/officeDocument/2006/relationships" id="258" r:id="Rd93916daa1bd4eb6"/>
    <p:sldId xmlns:r="http://schemas.openxmlformats.org/officeDocument/2006/relationships" id="259" r:id="R4b90f315981b4242"/>
    <p:sldId xmlns:r="http://schemas.openxmlformats.org/officeDocument/2006/relationships" id="260" r:id="R6cb3f4e15c2c458a"/>
    <p:sldId xmlns:r="http://schemas.openxmlformats.org/officeDocument/2006/relationships" id="261" r:id="Rf4983b253fd244e0"/>
    <p:sldId xmlns:r="http://schemas.openxmlformats.org/officeDocument/2006/relationships" id="262" r:id="R4a3dab6b77d440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8b57c32f24f9b" /><Relationship Type="http://schemas.openxmlformats.org/officeDocument/2006/relationships/slide" Target="/ppt/slides/slide1.xml" Id="R39caffc2cb2547cd" /><Relationship Type="http://schemas.openxmlformats.org/officeDocument/2006/relationships/slide" Target="/ppt/slides/slide2.xml" Id="R612efdcef16d4efe" /><Relationship Type="http://schemas.openxmlformats.org/officeDocument/2006/relationships/slide" Target="/ppt/slides/slide3.xml" Id="Rd93916daa1bd4eb6" /><Relationship Type="http://schemas.openxmlformats.org/officeDocument/2006/relationships/slide" Target="/ppt/slides/slide4.xml" Id="R4b90f315981b4242" /><Relationship Type="http://schemas.openxmlformats.org/officeDocument/2006/relationships/slide" Target="/ppt/slides/slide5.xml" Id="R6cb3f4e15c2c458a" /><Relationship Type="http://schemas.openxmlformats.org/officeDocument/2006/relationships/slide" Target="/ppt/slides/slide6.xml" Id="Rf4983b253fd244e0" /><Relationship Type="http://schemas.openxmlformats.org/officeDocument/2006/relationships/slide" Target="/ppt/slides/slide7.xml" Id="R4a3dab6b77d440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feaf6937b48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0516be40e4627" /><Relationship Type="http://schemas.openxmlformats.org/officeDocument/2006/relationships/theme" Target="/ppt/slideMasters/theme/theme1.xml" Id="R5a21dd9388b340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20516be40e46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5be1e971348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45bed0b0344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4979d8c9e49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e31efed3a47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7ee55a02349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8665b9a8644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8754f6d8641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ARGO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ARGO REVISJON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8 961 548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3 108 311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2 853 400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9 244 026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STIG BERGE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927 251 167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