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47d68ad5f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39e28ca74468f"/>
  </p:sldMasterIdLst>
  <p:sldIdLst>
    <p:sldId xmlns:r="http://schemas.openxmlformats.org/officeDocument/2006/relationships" id="256" r:id="R5822795cfb9b4bfd"/>
    <p:sldId xmlns:r="http://schemas.openxmlformats.org/officeDocument/2006/relationships" id="257" r:id="Ra05d50fc32c249f1"/>
    <p:sldId xmlns:r="http://schemas.openxmlformats.org/officeDocument/2006/relationships" id="258" r:id="Rce7bb01df8744b53"/>
    <p:sldId xmlns:r="http://schemas.openxmlformats.org/officeDocument/2006/relationships" id="259" r:id="R03fca5621d064679"/>
    <p:sldId xmlns:r="http://schemas.openxmlformats.org/officeDocument/2006/relationships" id="260" r:id="Rdb391a6948074da4"/>
    <p:sldId xmlns:r="http://schemas.openxmlformats.org/officeDocument/2006/relationships" id="261" r:id="Re3576b14eb1b40ec"/>
    <p:sldId xmlns:r="http://schemas.openxmlformats.org/officeDocument/2006/relationships" id="262" r:id="R3e2b72e9ad79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39e28ca74468f" /><Relationship Type="http://schemas.openxmlformats.org/officeDocument/2006/relationships/slide" Target="/ppt/slides/slide1.xml" Id="R5822795cfb9b4bfd" /><Relationship Type="http://schemas.openxmlformats.org/officeDocument/2006/relationships/slide" Target="/ppt/slides/slide2.xml" Id="Ra05d50fc32c249f1" /><Relationship Type="http://schemas.openxmlformats.org/officeDocument/2006/relationships/slide" Target="/ppt/slides/slide3.xml" Id="Rce7bb01df8744b53" /><Relationship Type="http://schemas.openxmlformats.org/officeDocument/2006/relationships/slide" Target="/ppt/slides/slide4.xml" Id="R03fca5621d064679" /><Relationship Type="http://schemas.openxmlformats.org/officeDocument/2006/relationships/slide" Target="/ppt/slides/slide5.xml" Id="Rdb391a6948074da4" /><Relationship Type="http://schemas.openxmlformats.org/officeDocument/2006/relationships/slide" Target="/ppt/slides/slide6.xml" Id="Re3576b14eb1b40ec" /><Relationship Type="http://schemas.openxmlformats.org/officeDocument/2006/relationships/slide" Target="/ppt/slides/slide7.xml" Id="R3e2b72e9ad79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08ce7d383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8d772bd54b89" /><Relationship Type="http://schemas.openxmlformats.org/officeDocument/2006/relationships/theme" Target="/ppt/slideMasters/theme/theme1.xml" Id="R31cda4ba55a9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a8d772bd5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ad02453c8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d688e0aae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2f29714e5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c2ebb845c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19dd25bce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dc61b86b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6c5879a4241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−10 455 235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343 896 880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390 344 831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BARBRO TVEDT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BÅRD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JARLEIF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