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4e95b01dad48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e47588b8544c9d"/>
  </p:sldMasterIdLst>
  <p:sldIdLst>
    <p:sldId xmlns:r="http://schemas.openxmlformats.org/officeDocument/2006/relationships" id="256" r:id="R791e44adae044a20"/>
    <p:sldId xmlns:r="http://schemas.openxmlformats.org/officeDocument/2006/relationships" id="257" r:id="R578ddecbd5904449"/>
    <p:sldId xmlns:r="http://schemas.openxmlformats.org/officeDocument/2006/relationships" id="258" r:id="R2679cb7bf7a74c22"/>
    <p:sldId xmlns:r="http://schemas.openxmlformats.org/officeDocument/2006/relationships" id="259" r:id="R0d36ca9a429e4c18"/>
    <p:sldId xmlns:r="http://schemas.openxmlformats.org/officeDocument/2006/relationships" id="260" r:id="Rac883eb73b6a4099"/>
    <p:sldId xmlns:r="http://schemas.openxmlformats.org/officeDocument/2006/relationships" id="261" r:id="Rf764bb3b74d842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e47588b8544c9d" /><Relationship Type="http://schemas.openxmlformats.org/officeDocument/2006/relationships/slide" Target="/ppt/slides/slide1.xml" Id="R791e44adae044a20" /><Relationship Type="http://schemas.openxmlformats.org/officeDocument/2006/relationships/slide" Target="/ppt/slides/slide2.xml" Id="R578ddecbd5904449" /><Relationship Type="http://schemas.openxmlformats.org/officeDocument/2006/relationships/slide" Target="/ppt/slides/slide3.xml" Id="R2679cb7bf7a74c22" /><Relationship Type="http://schemas.openxmlformats.org/officeDocument/2006/relationships/slide" Target="/ppt/slides/slide4.xml" Id="R0d36ca9a429e4c18" /><Relationship Type="http://schemas.openxmlformats.org/officeDocument/2006/relationships/slide" Target="/ppt/slides/slide5.xml" Id="Rac883eb73b6a4099" /><Relationship Type="http://schemas.openxmlformats.org/officeDocument/2006/relationships/slide" Target="/ppt/slides/slide6.xml" Id="Rf764bb3b74d842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0a72a768144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98c76a3ef4bbe" /><Relationship Type="http://schemas.openxmlformats.org/officeDocument/2006/relationships/theme" Target="/ppt/slideMasters/theme/theme1.xml" Id="R71c90ac13eb049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b98c76a3ef4b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8bb5c63664a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682590d4c47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f4e27f6874a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a0d7638474e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0e28e434743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bcf94c5ae44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ALBA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Landeveien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9360 Bardu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927 259 583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 DRIFT AS</a:t>
            </a:r>
          </a:p>
        </p:txBody>
      </p:sp>
    </p:spTree>
  </p:cSld>
  <p:clrMapOvr>
    <a:masterClrMapping xmlns:a="http://schemas.openxmlformats.org/drawingml/2006/main"/>
  </p:clrMapOvr>
</p:sld>
</file>