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7c6f67227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2f0d267c84068"/>
  </p:sldMasterIdLst>
  <p:sldIdLst>
    <p:sldId xmlns:r="http://schemas.openxmlformats.org/officeDocument/2006/relationships" id="256" r:id="R82f8587c758b4771"/>
    <p:sldId xmlns:r="http://schemas.openxmlformats.org/officeDocument/2006/relationships" id="257" r:id="Rb2025094c6da4e40"/>
    <p:sldId xmlns:r="http://schemas.openxmlformats.org/officeDocument/2006/relationships" id="258" r:id="Ree3052e7cf464a08"/>
    <p:sldId xmlns:r="http://schemas.openxmlformats.org/officeDocument/2006/relationships" id="259" r:id="R0e4d82ca5d6f4249"/>
    <p:sldId xmlns:r="http://schemas.openxmlformats.org/officeDocument/2006/relationships" id="260" r:id="R68241b2044534830"/>
    <p:sldId xmlns:r="http://schemas.openxmlformats.org/officeDocument/2006/relationships" id="261" r:id="Rcb0e70e8e88e4650"/>
    <p:sldId xmlns:r="http://schemas.openxmlformats.org/officeDocument/2006/relationships" id="262" r:id="R262e7ffdf381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2f0d267c84068" /><Relationship Type="http://schemas.openxmlformats.org/officeDocument/2006/relationships/slide" Target="/ppt/slides/slide1.xml" Id="R82f8587c758b4771" /><Relationship Type="http://schemas.openxmlformats.org/officeDocument/2006/relationships/slide" Target="/ppt/slides/slide2.xml" Id="Rb2025094c6da4e40" /><Relationship Type="http://schemas.openxmlformats.org/officeDocument/2006/relationships/slide" Target="/ppt/slides/slide3.xml" Id="Ree3052e7cf464a08" /><Relationship Type="http://schemas.openxmlformats.org/officeDocument/2006/relationships/slide" Target="/ppt/slides/slide4.xml" Id="R0e4d82ca5d6f4249" /><Relationship Type="http://schemas.openxmlformats.org/officeDocument/2006/relationships/slide" Target="/ppt/slides/slide5.xml" Id="R68241b2044534830" /><Relationship Type="http://schemas.openxmlformats.org/officeDocument/2006/relationships/slide" Target="/ppt/slides/slide6.xml" Id="Rcb0e70e8e88e4650" /><Relationship Type="http://schemas.openxmlformats.org/officeDocument/2006/relationships/slide" Target="/ppt/slides/slide7.xml" Id="R262e7ffdf381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b80c4469d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88fea8544cc3" /><Relationship Type="http://schemas.openxmlformats.org/officeDocument/2006/relationships/theme" Target="/ppt/slideMasters/theme/theme1.xml" Id="R75f2979e66f8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088fea854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c59e9186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b387dd4b7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b105491b9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df2fdc3d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1710def7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c7907cf81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386873a2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 DRIFT AS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MARCUS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927 259 583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