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9f3bbe389a4f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96209dad4a4771"/>
  </p:sldMasterIdLst>
  <p:sldIdLst>
    <p:sldId xmlns:r="http://schemas.openxmlformats.org/officeDocument/2006/relationships" id="256" r:id="R9ea0427df7af45f1"/>
    <p:sldId xmlns:r="http://schemas.openxmlformats.org/officeDocument/2006/relationships" id="257" r:id="R759e47da45ff42f4"/>
    <p:sldId xmlns:r="http://schemas.openxmlformats.org/officeDocument/2006/relationships" id="258" r:id="R1db14e4770134a74"/>
    <p:sldId xmlns:r="http://schemas.openxmlformats.org/officeDocument/2006/relationships" id="259" r:id="Rcb6fe6bd000f47f7"/>
    <p:sldId xmlns:r="http://schemas.openxmlformats.org/officeDocument/2006/relationships" id="260" r:id="Rd716d9c98cbe4ffd"/>
    <p:sldId xmlns:r="http://schemas.openxmlformats.org/officeDocument/2006/relationships" id="261" r:id="R771c43dc0c1d4f0d"/>
    <p:sldId xmlns:r="http://schemas.openxmlformats.org/officeDocument/2006/relationships" id="262" r:id="R6e2f6867bd7b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6209dad4a4771" /><Relationship Type="http://schemas.openxmlformats.org/officeDocument/2006/relationships/slide" Target="/ppt/slides/slide1.xml" Id="R9ea0427df7af45f1" /><Relationship Type="http://schemas.openxmlformats.org/officeDocument/2006/relationships/slide" Target="/ppt/slides/slide2.xml" Id="R759e47da45ff42f4" /><Relationship Type="http://schemas.openxmlformats.org/officeDocument/2006/relationships/slide" Target="/ppt/slides/slide3.xml" Id="R1db14e4770134a74" /><Relationship Type="http://schemas.openxmlformats.org/officeDocument/2006/relationships/slide" Target="/ppt/slides/slide4.xml" Id="Rcb6fe6bd000f47f7" /><Relationship Type="http://schemas.openxmlformats.org/officeDocument/2006/relationships/slide" Target="/ppt/slides/slide5.xml" Id="Rd716d9c98cbe4ffd" /><Relationship Type="http://schemas.openxmlformats.org/officeDocument/2006/relationships/slide" Target="/ppt/slides/slide6.xml" Id="R771c43dc0c1d4f0d" /><Relationship Type="http://schemas.openxmlformats.org/officeDocument/2006/relationships/slide" Target="/ppt/slides/slide7.xml" Id="R6e2f6867bd7b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8bbfd2cc7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8239355e4ed7" /><Relationship Type="http://schemas.openxmlformats.org/officeDocument/2006/relationships/theme" Target="/ppt/slideMasters/theme/theme1.xml" Id="Re1f40066d01c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7c8239355e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8b9a5131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3fef0e9742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87bb70da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79b9c9f84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963902d7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8fd788d73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b0ef3b4a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RASJON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KRINGSTAD VEDDE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Lambertgard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927 260 700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RASJON AS</a:t>
            </a:r>
          </a:p>
        </p:txBody>
      </p:sp>
    </p:spTree>
  </p:cSld>
  <p:clrMapOvr>
    <a:masterClrMapping xmlns:a="http://schemas.openxmlformats.org/drawingml/2006/main"/>
  </p:clrMapOvr>
</p:sld>
</file>