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b192f9f2c74c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84fe6ffa8d4683"/>
  </p:sldMasterIdLst>
  <p:sldIdLst>
    <p:sldId xmlns:r="http://schemas.openxmlformats.org/officeDocument/2006/relationships" id="256" r:id="Rf7053dc9db3648e6"/>
    <p:sldId xmlns:r="http://schemas.openxmlformats.org/officeDocument/2006/relationships" id="257" r:id="R47c1dc1aa69e4a57"/>
    <p:sldId xmlns:r="http://schemas.openxmlformats.org/officeDocument/2006/relationships" id="258" r:id="R8043c704bd9e4841"/>
    <p:sldId xmlns:r="http://schemas.openxmlformats.org/officeDocument/2006/relationships" id="259" r:id="R9e9db6807d844076"/>
    <p:sldId xmlns:r="http://schemas.openxmlformats.org/officeDocument/2006/relationships" id="260" r:id="Re051da5609184a71"/>
    <p:sldId xmlns:r="http://schemas.openxmlformats.org/officeDocument/2006/relationships" id="261" r:id="R077ad98a2531448e"/>
    <p:sldId xmlns:r="http://schemas.openxmlformats.org/officeDocument/2006/relationships" id="262" r:id="Rff5414c4bef745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84fe6ffa8d4683" /><Relationship Type="http://schemas.openxmlformats.org/officeDocument/2006/relationships/slide" Target="/ppt/slides/slide1.xml" Id="Rf7053dc9db3648e6" /><Relationship Type="http://schemas.openxmlformats.org/officeDocument/2006/relationships/slide" Target="/ppt/slides/slide2.xml" Id="R47c1dc1aa69e4a57" /><Relationship Type="http://schemas.openxmlformats.org/officeDocument/2006/relationships/slide" Target="/ppt/slides/slide3.xml" Id="R8043c704bd9e4841" /><Relationship Type="http://schemas.openxmlformats.org/officeDocument/2006/relationships/slide" Target="/ppt/slides/slide4.xml" Id="R9e9db6807d844076" /><Relationship Type="http://schemas.openxmlformats.org/officeDocument/2006/relationships/slide" Target="/ppt/slides/slide5.xml" Id="Re051da5609184a71" /><Relationship Type="http://schemas.openxmlformats.org/officeDocument/2006/relationships/slide" Target="/ppt/slides/slide6.xml" Id="R077ad98a2531448e" /><Relationship Type="http://schemas.openxmlformats.org/officeDocument/2006/relationships/slide" Target="/ppt/slides/slide7.xml" Id="Rff5414c4bef745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5c376cc7cb45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a8412dc064708" /><Relationship Type="http://schemas.openxmlformats.org/officeDocument/2006/relationships/theme" Target="/ppt/slideMasters/theme/theme1.xml" Id="Ra4f4fad70bf045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1a8412dc0647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a9724cd3740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9fc0a134143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75220b5b446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a48e6851b4a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b589b4b6e4d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2156bdb254a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8957069d845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MARKHUS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MARKHUS INVEST AS ble etablert [år] og holder til i Inderøy.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470 434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481 922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492 018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MARKHUS 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Nessveet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7670 Inderøy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927 261 375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