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50320bf473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e8c8af125443b"/>
  </p:sldMasterIdLst>
  <p:sldIdLst>
    <p:sldId xmlns:r="http://schemas.openxmlformats.org/officeDocument/2006/relationships" id="256" r:id="Rbdaca935b3c94951"/>
    <p:sldId xmlns:r="http://schemas.openxmlformats.org/officeDocument/2006/relationships" id="257" r:id="Raa22f91c64b14ddb"/>
    <p:sldId xmlns:r="http://schemas.openxmlformats.org/officeDocument/2006/relationships" id="258" r:id="Refb9cbaeee5c4cf1"/>
    <p:sldId xmlns:r="http://schemas.openxmlformats.org/officeDocument/2006/relationships" id="259" r:id="R24f56ca43b4f49be"/>
    <p:sldId xmlns:r="http://schemas.openxmlformats.org/officeDocument/2006/relationships" id="260" r:id="R77c4fea884794feb"/>
    <p:sldId xmlns:r="http://schemas.openxmlformats.org/officeDocument/2006/relationships" id="261" r:id="Rc1d0aa1a5c974ae7"/>
    <p:sldId xmlns:r="http://schemas.openxmlformats.org/officeDocument/2006/relationships" id="262" r:id="R770c1f27d95e47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e8c8af125443b" /><Relationship Type="http://schemas.openxmlformats.org/officeDocument/2006/relationships/slide" Target="/ppt/slides/slide1.xml" Id="Rbdaca935b3c94951" /><Relationship Type="http://schemas.openxmlformats.org/officeDocument/2006/relationships/slide" Target="/ppt/slides/slide2.xml" Id="Raa22f91c64b14ddb" /><Relationship Type="http://schemas.openxmlformats.org/officeDocument/2006/relationships/slide" Target="/ppt/slides/slide3.xml" Id="Refb9cbaeee5c4cf1" /><Relationship Type="http://schemas.openxmlformats.org/officeDocument/2006/relationships/slide" Target="/ppt/slides/slide4.xml" Id="R24f56ca43b4f49be" /><Relationship Type="http://schemas.openxmlformats.org/officeDocument/2006/relationships/slide" Target="/ppt/slides/slide5.xml" Id="R77c4fea884794feb" /><Relationship Type="http://schemas.openxmlformats.org/officeDocument/2006/relationships/slide" Target="/ppt/slides/slide6.xml" Id="Rc1d0aa1a5c974ae7" /><Relationship Type="http://schemas.openxmlformats.org/officeDocument/2006/relationships/slide" Target="/ppt/slides/slide7.xml" Id="R770c1f27d95e47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59e81bc88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05533d322484a" /><Relationship Type="http://schemas.openxmlformats.org/officeDocument/2006/relationships/theme" Target="/ppt/slideMasters/theme/theme1.xml" Id="R00de872f79be46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e05533d322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010c1e2ee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f7a13bfdb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598cb6bf045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e849c97f145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377110a8b40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c0a9c23214e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a9020c3f64e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ASTRONOMIA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ASTRONOMIA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ASTRONOMIA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ASTRONOMIA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ASTRONOMIA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ASTRONOMIA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12 971 632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ASTRONOMIA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KRISTIN VIKEN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ASTRONOMIA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Eventyrvegen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927 261 685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ASTRONOMIA AS</a:t>
            </a:r>
          </a:p>
        </p:txBody>
      </p:sp>
    </p:spTree>
  </p:cSld>
  <p:clrMapOvr>
    <a:masterClrMapping xmlns:a="http://schemas.openxmlformats.org/drawingml/2006/main"/>
  </p:clrMapOvr>
</p:sld>
</file>