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68edb6b04d4a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1cb65f64fc405c"/>
  </p:sldMasterIdLst>
  <p:sldIdLst>
    <p:sldId xmlns:r="http://schemas.openxmlformats.org/officeDocument/2006/relationships" id="256" r:id="R0e1124fd350b49a4"/>
    <p:sldId xmlns:r="http://schemas.openxmlformats.org/officeDocument/2006/relationships" id="257" r:id="R3864f294ed6f4d52"/>
    <p:sldId xmlns:r="http://schemas.openxmlformats.org/officeDocument/2006/relationships" id="258" r:id="R874e93c99afc40bc"/>
    <p:sldId xmlns:r="http://schemas.openxmlformats.org/officeDocument/2006/relationships" id="259" r:id="R9fa83976e8d041a9"/>
    <p:sldId xmlns:r="http://schemas.openxmlformats.org/officeDocument/2006/relationships" id="260" r:id="R7631a1f18fe74750"/>
    <p:sldId xmlns:r="http://schemas.openxmlformats.org/officeDocument/2006/relationships" id="261" r:id="Rb7969735f38548b9"/>
    <p:sldId xmlns:r="http://schemas.openxmlformats.org/officeDocument/2006/relationships" id="262" r:id="R74cd0a60937b44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1cb65f64fc405c" /><Relationship Type="http://schemas.openxmlformats.org/officeDocument/2006/relationships/slide" Target="/ppt/slides/slide1.xml" Id="R0e1124fd350b49a4" /><Relationship Type="http://schemas.openxmlformats.org/officeDocument/2006/relationships/slide" Target="/ppt/slides/slide2.xml" Id="R3864f294ed6f4d52" /><Relationship Type="http://schemas.openxmlformats.org/officeDocument/2006/relationships/slide" Target="/ppt/slides/slide3.xml" Id="R874e93c99afc40bc" /><Relationship Type="http://schemas.openxmlformats.org/officeDocument/2006/relationships/slide" Target="/ppt/slides/slide4.xml" Id="R9fa83976e8d041a9" /><Relationship Type="http://schemas.openxmlformats.org/officeDocument/2006/relationships/slide" Target="/ppt/slides/slide5.xml" Id="R7631a1f18fe74750" /><Relationship Type="http://schemas.openxmlformats.org/officeDocument/2006/relationships/slide" Target="/ppt/slides/slide6.xml" Id="Rb7969735f38548b9" /><Relationship Type="http://schemas.openxmlformats.org/officeDocument/2006/relationships/slide" Target="/ppt/slides/slide7.xml" Id="R74cd0a60937b44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2e9437160f4e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32c1ce43ae4c4b" /><Relationship Type="http://schemas.openxmlformats.org/officeDocument/2006/relationships/theme" Target="/ppt/slideMasters/theme/theme1.xml" Id="R25973fe7cb964c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32c1ce43ae4c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5fa9ee030343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ca316a4a7442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0882eeac2c45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4b64ddf47747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f1a93e11e45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179f98f6ac48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f0f51876045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LYKT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LYKT HOLDING AS ble etablert [år] og holder til i Levanger.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−38 127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485 193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29 640 727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30 184 952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ODA 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Moafjæra 6I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7606 Levanger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927 261 790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LYKT HOLDING AS</a:t>
            </a:r>
          </a:p>
        </p:txBody>
      </p:sp>
    </p:spTree>
  </p:cSld>
  <p:clrMapOvr>
    <a:masterClrMapping xmlns:a="http://schemas.openxmlformats.org/drawingml/2006/main"/>
  </p:clrMapOvr>
</p:sld>
</file>