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dc232b92d346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37ada111fb44f7"/>
  </p:sldMasterIdLst>
  <p:sldIdLst>
    <p:sldId xmlns:r="http://schemas.openxmlformats.org/officeDocument/2006/relationships" id="256" r:id="Rf670bf91d4ae4bf2"/>
    <p:sldId xmlns:r="http://schemas.openxmlformats.org/officeDocument/2006/relationships" id="257" r:id="R7db83085fbfa4368"/>
    <p:sldId xmlns:r="http://schemas.openxmlformats.org/officeDocument/2006/relationships" id="258" r:id="Rbfd06d950bae4264"/>
    <p:sldId xmlns:r="http://schemas.openxmlformats.org/officeDocument/2006/relationships" id="259" r:id="Rc7a57bdefbf84883"/>
    <p:sldId xmlns:r="http://schemas.openxmlformats.org/officeDocument/2006/relationships" id="260" r:id="R4738dab511eb4000"/>
    <p:sldId xmlns:r="http://schemas.openxmlformats.org/officeDocument/2006/relationships" id="261" r:id="R353c20750d9c4e26"/>
    <p:sldId xmlns:r="http://schemas.openxmlformats.org/officeDocument/2006/relationships" id="262" r:id="R730ba8461a0b43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37ada111fb44f7" /><Relationship Type="http://schemas.openxmlformats.org/officeDocument/2006/relationships/slide" Target="/ppt/slides/slide1.xml" Id="Rf670bf91d4ae4bf2" /><Relationship Type="http://schemas.openxmlformats.org/officeDocument/2006/relationships/slide" Target="/ppt/slides/slide2.xml" Id="R7db83085fbfa4368" /><Relationship Type="http://schemas.openxmlformats.org/officeDocument/2006/relationships/slide" Target="/ppt/slides/slide3.xml" Id="Rbfd06d950bae4264" /><Relationship Type="http://schemas.openxmlformats.org/officeDocument/2006/relationships/slide" Target="/ppt/slides/slide4.xml" Id="Rc7a57bdefbf84883" /><Relationship Type="http://schemas.openxmlformats.org/officeDocument/2006/relationships/slide" Target="/ppt/slides/slide5.xml" Id="R4738dab511eb4000" /><Relationship Type="http://schemas.openxmlformats.org/officeDocument/2006/relationships/slide" Target="/ppt/slides/slide6.xml" Id="R353c20750d9c4e26" /><Relationship Type="http://schemas.openxmlformats.org/officeDocument/2006/relationships/slide" Target="/ppt/slides/slide7.xml" Id="R730ba8461a0b43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a3f5b9caa4f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f027482444fc3" /><Relationship Type="http://schemas.openxmlformats.org/officeDocument/2006/relationships/theme" Target="/ppt/slideMasters/theme/theme1.xml" Id="R9305c7c6874749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9f027482444f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bbd06d22d47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8bcdeeb7b41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86415844544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dcdf3de864f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2fce968214a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6e4ce452540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34b1f86284f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B&amp;R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B&amp;R CONSULTING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468 110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−108 551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−105 561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193 717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ØYSTEIN BREDESEN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Louises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927 270 455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B&amp;R CONSULTING AS</a:t>
            </a:r>
          </a:p>
        </p:txBody>
      </p:sp>
    </p:spTree>
  </p:cSld>
  <p:clrMapOvr>
    <a:masterClrMapping xmlns:a="http://schemas.openxmlformats.org/drawingml/2006/main"/>
  </p:clrMapOvr>
</p:sld>
</file>