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f0f92eadae48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e28b3da764261"/>
  </p:sldMasterIdLst>
  <p:sldIdLst>
    <p:sldId xmlns:r="http://schemas.openxmlformats.org/officeDocument/2006/relationships" id="256" r:id="R0c333c3f0f154aab"/>
    <p:sldId xmlns:r="http://schemas.openxmlformats.org/officeDocument/2006/relationships" id="257" r:id="R1f34201c03614e4f"/>
    <p:sldId xmlns:r="http://schemas.openxmlformats.org/officeDocument/2006/relationships" id="258" r:id="R4800863b816d4030"/>
    <p:sldId xmlns:r="http://schemas.openxmlformats.org/officeDocument/2006/relationships" id="259" r:id="R3ea48473d81c42a0"/>
    <p:sldId xmlns:r="http://schemas.openxmlformats.org/officeDocument/2006/relationships" id="260" r:id="R84c394a580de4095"/>
    <p:sldId xmlns:r="http://schemas.openxmlformats.org/officeDocument/2006/relationships" id="261" r:id="Rfb2a18cb810e46cf"/>
    <p:sldId xmlns:r="http://schemas.openxmlformats.org/officeDocument/2006/relationships" id="262" r:id="R97b0c33c1dad4e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e28b3da764261" /><Relationship Type="http://schemas.openxmlformats.org/officeDocument/2006/relationships/slide" Target="/ppt/slides/slide1.xml" Id="R0c333c3f0f154aab" /><Relationship Type="http://schemas.openxmlformats.org/officeDocument/2006/relationships/slide" Target="/ppt/slides/slide2.xml" Id="R1f34201c03614e4f" /><Relationship Type="http://schemas.openxmlformats.org/officeDocument/2006/relationships/slide" Target="/ppt/slides/slide3.xml" Id="R4800863b816d4030" /><Relationship Type="http://schemas.openxmlformats.org/officeDocument/2006/relationships/slide" Target="/ppt/slides/slide4.xml" Id="R3ea48473d81c42a0" /><Relationship Type="http://schemas.openxmlformats.org/officeDocument/2006/relationships/slide" Target="/ppt/slides/slide5.xml" Id="R84c394a580de4095" /><Relationship Type="http://schemas.openxmlformats.org/officeDocument/2006/relationships/slide" Target="/ppt/slides/slide6.xml" Id="Rfb2a18cb810e46cf" /><Relationship Type="http://schemas.openxmlformats.org/officeDocument/2006/relationships/slide" Target="/ppt/slides/slide7.xml" Id="R97b0c33c1dad4e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4e8224e2c4b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8c168cfc04699" /><Relationship Type="http://schemas.openxmlformats.org/officeDocument/2006/relationships/theme" Target="/ppt/slideMasters/theme/theme1.xml" Id="R800894053639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18c168cfc0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5656a215948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1a59e2dcf49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2a7323f06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2914ba4b442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463469ae044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3ebeebc054f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f7fcbfa3e4c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ASSISTANSE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ASSISTANSE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6 346 003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2 239 129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ce@fgh.no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927 283 220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