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8449f0ba2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197e3c7d64520"/>
  </p:sldMasterIdLst>
  <p:sldIdLst>
    <p:sldId xmlns:r="http://schemas.openxmlformats.org/officeDocument/2006/relationships" id="256" r:id="R1a7ba2a1656a45eb"/>
    <p:sldId xmlns:r="http://schemas.openxmlformats.org/officeDocument/2006/relationships" id="257" r:id="R9706ecb3b1404544"/>
    <p:sldId xmlns:r="http://schemas.openxmlformats.org/officeDocument/2006/relationships" id="258" r:id="R4273a5284c0d4fc2"/>
    <p:sldId xmlns:r="http://schemas.openxmlformats.org/officeDocument/2006/relationships" id="259" r:id="R61d72e3634294eec"/>
    <p:sldId xmlns:r="http://schemas.openxmlformats.org/officeDocument/2006/relationships" id="260" r:id="R39e0106d07624937"/>
    <p:sldId xmlns:r="http://schemas.openxmlformats.org/officeDocument/2006/relationships" id="261" r:id="R07e79fcf72c04d57"/>
    <p:sldId xmlns:r="http://schemas.openxmlformats.org/officeDocument/2006/relationships" id="262" r:id="Rc0a94beed0bc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197e3c7d64520" /><Relationship Type="http://schemas.openxmlformats.org/officeDocument/2006/relationships/slide" Target="/ppt/slides/slide1.xml" Id="R1a7ba2a1656a45eb" /><Relationship Type="http://schemas.openxmlformats.org/officeDocument/2006/relationships/slide" Target="/ppt/slides/slide2.xml" Id="R9706ecb3b1404544" /><Relationship Type="http://schemas.openxmlformats.org/officeDocument/2006/relationships/slide" Target="/ppt/slides/slide3.xml" Id="R4273a5284c0d4fc2" /><Relationship Type="http://schemas.openxmlformats.org/officeDocument/2006/relationships/slide" Target="/ppt/slides/slide4.xml" Id="R61d72e3634294eec" /><Relationship Type="http://schemas.openxmlformats.org/officeDocument/2006/relationships/slide" Target="/ppt/slides/slide5.xml" Id="R39e0106d07624937" /><Relationship Type="http://schemas.openxmlformats.org/officeDocument/2006/relationships/slide" Target="/ppt/slides/slide6.xml" Id="R07e79fcf72c04d57" /><Relationship Type="http://schemas.openxmlformats.org/officeDocument/2006/relationships/slide" Target="/ppt/slides/slide7.xml" Id="Rc0a94beed0bc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9515495fe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b9789ab8b484f" /><Relationship Type="http://schemas.openxmlformats.org/officeDocument/2006/relationships/theme" Target="/ppt/slideMasters/theme/theme1.xml" Id="R97d6582b4049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b9789ab8b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10b54a605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bd37a54c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b8b19f3d64f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577ca4d97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1d1408f341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4e918ab3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7bd1a5253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LAPIN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927 299 216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 HOLDING AS</a:t>
            </a:r>
          </a:p>
        </p:txBody>
      </p:sp>
    </p:spTree>
  </p:cSld>
  <p:clrMapOvr>
    <a:masterClrMapping xmlns:a="http://schemas.openxmlformats.org/drawingml/2006/main"/>
  </p:clrMapOvr>
</p:sld>
</file>