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705b2192a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7c87db27a4c5a"/>
  </p:sldMasterIdLst>
  <p:sldIdLst>
    <p:sldId xmlns:r="http://schemas.openxmlformats.org/officeDocument/2006/relationships" id="256" r:id="Rd237b2b8e3be48b3"/>
    <p:sldId xmlns:r="http://schemas.openxmlformats.org/officeDocument/2006/relationships" id="257" r:id="Rc1627908d2044999"/>
    <p:sldId xmlns:r="http://schemas.openxmlformats.org/officeDocument/2006/relationships" id="258" r:id="R88386086b31f478d"/>
    <p:sldId xmlns:r="http://schemas.openxmlformats.org/officeDocument/2006/relationships" id="259" r:id="Rff31de150bc44a8e"/>
    <p:sldId xmlns:r="http://schemas.openxmlformats.org/officeDocument/2006/relationships" id="260" r:id="R20aa97f44c8e48f3"/>
    <p:sldId xmlns:r="http://schemas.openxmlformats.org/officeDocument/2006/relationships" id="261" r:id="R81274bb11e294108"/>
    <p:sldId xmlns:r="http://schemas.openxmlformats.org/officeDocument/2006/relationships" id="262" r:id="Rd4b9605cb42d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7c87db27a4c5a" /><Relationship Type="http://schemas.openxmlformats.org/officeDocument/2006/relationships/slide" Target="/ppt/slides/slide1.xml" Id="Rd237b2b8e3be48b3" /><Relationship Type="http://schemas.openxmlformats.org/officeDocument/2006/relationships/slide" Target="/ppt/slides/slide2.xml" Id="Rc1627908d2044999" /><Relationship Type="http://schemas.openxmlformats.org/officeDocument/2006/relationships/slide" Target="/ppt/slides/slide3.xml" Id="R88386086b31f478d" /><Relationship Type="http://schemas.openxmlformats.org/officeDocument/2006/relationships/slide" Target="/ppt/slides/slide4.xml" Id="Rff31de150bc44a8e" /><Relationship Type="http://schemas.openxmlformats.org/officeDocument/2006/relationships/slide" Target="/ppt/slides/slide5.xml" Id="R20aa97f44c8e48f3" /><Relationship Type="http://schemas.openxmlformats.org/officeDocument/2006/relationships/slide" Target="/ppt/slides/slide6.xml" Id="R81274bb11e294108" /><Relationship Type="http://schemas.openxmlformats.org/officeDocument/2006/relationships/slide" Target="/ppt/slides/slide7.xml" Id="Rd4b9605cb42d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d44fceed843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720d38b6148f4" /><Relationship Type="http://schemas.openxmlformats.org/officeDocument/2006/relationships/theme" Target="/ppt/slideMasters/theme/theme1.xml" Id="R8f3c7d04b4c7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720d38b61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b82934e5e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cc2fe5f9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83c9461ee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b5fe6844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3aa79a91c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df7102e8b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864972446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HISERV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HISERV NORWAY AS ble etablert [år] og holder til i Gardermoen.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11 043 687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−2 890 420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−10 199 830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6 836 503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HISERV GMBH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Amundsens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2060 Gardermoen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927 317 273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HISERV NORWAY AS</a:t>
            </a:r>
          </a:p>
        </p:txBody>
      </p:sp>
    </p:spTree>
  </p:cSld>
  <p:clrMapOvr>
    <a:masterClrMapping xmlns:a="http://schemas.openxmlformats.org/drawingml/2006/main"/>
  </p:clrMapOvr>
</p:sld>
</file>