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ca1e8e27a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ae76f8117a42ac"/>
  </p:sldMasterIdLst>
  <p:sldIdLst>
    <p:sldId xmlns:r="http://schemas.openxmlformats.org/officeDocument/2006/relationships" id="256" r:id="Rd116c18b381b4bb8"/>
    <p:sldId xmlns:r="http://schemas.openxmlformats.org/officeDocument/2006/relationships" id="257" r:id="Rc12578b0571645bd"/>
    <p:sldId xmlns:r="http://schemas.openxmlformats.org/officeDocument/2006/relationships" id="258" r:id="Rfe87191a1ab94bb6"/>
    <p:sldId xmlns:r="http://schemas.openxmlformats.org/officeDocument/2006/relationships" id="259" r:id="R2aa903f9f6624f0c"/>
    <p:sldId xmlns:r="http://schemas.openxmlformats.org/officeDocument/2006/relationships" id="260" r:id="Rbd7fa6ae5dbb46ca"/>
    <p:sldId xmlns:r="http://schemas.openxmlformats.org/officeDocument/2006/relationships" id="261" r:id="R2a720213835c4405"/>
    <p:sldId xmlns:r="http://schemas.openxmlformats.org/officeDocument/2006/relationships" id="262" r:id="Rf40ce100c3c04c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e76f8117a42ac" /><Relationship Type="http://schemas.openxmlformats.org/officeDocument/2006/relationships/slide" Target="/ppt/slides/slide1.xml" Id="Rd116c18b381b4bb8" /><Relationship Type="http://schemas.openxmlformats.org/officeDocument/2006/relationships/slide" Target="/ppt/slides/slide2.xml" Id="Rc12578b0571645bd" /><Relationship Type="http://schemas.openxmlformats.org/officeDocument/2006/relationships/slide" Target="/ppt/slides/slide3.xml" Id="Rfe87191a1ab94bb6" /><Relationship Type="http://schemas.openxmlformats.org/officeDocument/2006/relationships/slide" Target="/ppt/slides/slide4.xml" Id="R2aa903f9f6624f0c" /><Relationship Type="http://schemas.openxmlformats.org/officeDocument/2006/relationships/slide" Target="/ppt/slides/slide5.xml" Id="Rbd7fa6ae5dbb46ca" /><Relationship Type="http://schemas.openxmlformats.org/officeDocument/2006/relationships/slide" Target="/ppt/slides/slide6.xml" Id="R2a720213835c4405" /><Relationship Type="http://schemas.openxmlformats.org/officeDocument/2006/relationships/slide" Target="/ppt/slides/slide7.xml" Id="Rf40ce100c3c04c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8989a88c749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6a542e6684fc3" /><Relationship Type="http://schemas.openxmlformats.org/officeDocument/2006/relationships/theme" Target="/ppt/slideMasters/theme/theme1.xml" Id="R0cd861cf0795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26a542e668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e48bcc680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f11efb36246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81d3e78b8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d856bc2d343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67bd462a347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68962fca941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84c0814e5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FREIRAS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FREIRAS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FREIRAS TRANSPORT AS ble etablert [år] og holder til i Dalsbygda.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FREIRAS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FREIRAS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FREIRAS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FREIRAS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ANDRIUS URBELYS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FREIRAS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Vangrøftveien 186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2552 Dalsbygda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FREIRAS TRANSPORT AS</a:t>
            </a:r>
          </a:p>
        </p:txBody>
      </p:sp>
    </p:spTree>
  </p:cSld>
  <p:clrMapOvr>
    <a:masterClrMapping xmlns:a="http://schemas.openxmlformats.org/drawingml/2006/main"/>
  </p:clrMapOvr>
</p:sld>
</file>