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fe8a867c9a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6c2807a2644720"/>
  </p:sldMasterIdLst>
  <p:sldIdLst>
    <p:sldId xmlns:r="http://schemas.openxmlformats.org/officeDocument/2006/relationships" id="256" r:id="R67c86befbd0c494c"/>
    <p:sldId xmlns:r="http://schemas.openxmlformats.org/officeDocument/2006/relationships" id="257" r:id="R074d16c094554d2d"/>
    <p:sldId xmlns:r="http://schemas.openxmlformats.org/officeDocument/2006/relationships" id="258" r:id="Ra487e782753441c9"/>
    <p:sldId xmlns:r="http://schemas.openxmlformats.org/officeDocument/2006/relationships" id="259" r:id="R1f096ce7bbd04343"/>
    <p:sldId xmlns:r="http://schemas.openxmlformats.org/officeDocument/2006/relationships" id="260" r:id="R10b31294de364124"/>
    <p:sldId xmlns:r="http://schemas.openxmlformats.org/officeDocument/2006/relationships" id="261" r:id="R95aeecc9f18d489e"/>
    <p:sldId xmlns:r="http://schemas.openxmlformats.org/officeDocument/2006/relationships" id="262" r:id="R676413dc1005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c2807a2644720" /><Relationship Type="http://schemas.openxmlformats.org/officeDocument/2006/relationships/slide" Target="/ppt/slides/slide1.xml" Id="R67c86befbd0c494c" /><Relationship Type="http://schemas.openxmlformats.org/officeDocument/2006/relationships/slide" Target="/ppt/slides/slide2.xml" Id="R074d16c094554d2d" /><Relationship Type="http://schemas.openxmlformats.org/officeDocument/2006/relationships/slide" Target="/ppt/slides/slide3.xml" Id="Ra487e782753441c9" /><Relationship Type="http://schemas.openxmlformats.org/officeDocument/2006/relationships/slide" Target="/ppt/slides/slide4.xml" Id="R1f096ce7bbd04343" /><Relationship Type="http://schemas.openxmlformats.org/officeDocument/2006/relationships/slide" Target="/ppt/slides/slide5.xml" Id="R10b31294de364124" /><Relationship Type="http://schemas.openxmlformats.org/officeDocument/2006/relationships/slide" Target="/ppt/slides/slide6.xml" Id="R95aeecc9f18d489e" /><Relationship Type="http://schemas.openxmlformats.org/officeDocument/2006/relationships/slide" Target="/ppt/slides/slide7.xml" Id="R676413dc1005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a0a6d9e2f4b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6fc7f5da340bb" /><Relationship Type="http://schemas.openxmlformats.org/officeDocument/2006/relationships/theme" Target="/ppt/slideMasters/theme/theme1.xml" Id="Rbaa53bcf75c342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d6fc7f5da340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d7dc91be8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806ab9521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cf5ab9725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f5edcc23f4d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b04a42eee41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a0f665b1f4f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b4ca2430144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LINNEAHOLDING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LINNEAHOLDING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LINNEAHOLDING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LINNEAHOLDING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LINNEAHOLDING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LINNEAHOLDING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453 764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1 516 063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LINNEAHOLDING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EINAR RIISE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LINNEAHOLDING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Einar Riise, Gamleveien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3189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ker@corroteam.no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927 333 953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LINNEAHOLDING AS</a:t>
            </a:r>
          </a:p>
        </p:txBody>
      </p:sp>
    </p:spTree>
  </p:cSld>
  <p:clrMapOvr>
    <a:masterClrMapping xmlns:a="http://schemas.openxmlformats.org/drawingml/2006/main"/>
  </p:clrMapOvr>
</p:sld>
</file>