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12402695b40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c99625caa4ae5"/>
  </p:sldMasterIdLst>
  <p:sldIdLst>
    <p:sldId xmlns:r="http://schemas.openxmlformats.org/officeDocument/2006/relationships" id="256" r:id="R3c046df742604a19"/>
    <p:sldId xmlns:r="http://schemas.openxmlformats.org/officeDocument/2006/relationships" id="257" r:id="R0f8d6cf809ff46c0"/>
    <p:sldId xmlns:r="http://schemas.openxmlformats.org/officeDocument/2006/relationships" id="258" r:id="R895bf5fd6e2848eb"/>
    <p:sldId xmlns:r="http://schemas.openxmlformats.org/officeDocument/2006/relationships" id="259" r:id="R0f1e8044bb134712"/>
    <p:sldId xmlns:r="http://schemas.openxmlformats.org/officeDocument/2006/relationships" id="260" r:id="Rf89e40ab85e146cd"/>
    <p:sldId xmlns:r="http://schemas.openxmlformats.org/officeDocument/2006/relationships" id="261" r:id="R5e2700811be34211"/>
    <p:sldId xmlns:r="http://schemas.openxmlformats.org/officeDocument/2006/relationships" id="262" r:id="Ra0c1567c4943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c99625caa4ae5" /><Relationship Type="http://schemas.openxmlformats.org/officeDocument/2006/relationships/slide" Target="/ppt/slides/slide1.xml" Id="R3c046df742604a19" /><Relationship Type="http://schemas.openxmlformats.org/officeDocument/2006/relationships/slide" Target="/ppt/slides/slide2.xml" Id="R0f8d6cf809ff46c0" /><Relationship Type="http://schemas.openxmlformats.org/officeDocument/2006/relationships/slide" Target="/ppt/slides/slide3.xml" Id="R895bf5fd6e2848eb" /><Relationship Type="http://schemas.openxmlformats.org/officeDocument/2006/relationships/slide" Target="/ppt/slides/slide4.xml" Id="R0f1e8044bb134712" /><Relationship Type="http://schemas.openxmlformats.org/officeDocument/2006/relationships/slide" Target="/ppt/slides/slide5.xml" Id="Rf89e40ab85e146cd" /><Relationship Type="http://schemas.openxmlformats.org/officeDocument/2006/relationships/slide" Target="/ppt/slides/slide6.xml" Id="R5e2700811be34211" /><Relationship Type="http://schemas.openxmlformats.org/officeDocument/2006/relationships/slide" Target="/ppt/slides/slide7.xml" Id="Ra0c1567c4943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f26b7bfcb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93a9520c34bd6" /><Relationship Type="http://schemas.openxmlformats.org/officeDocument/2006/relationships/theme" Target="/ppt/slideMasters/theme/theme1.xml" Id="Rc42b3223756b42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93a9520c34b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5fdf64ef7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4552d6b09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a1c21fcbf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8995eb8f9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90854dab04a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c9cc5488a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efa96411e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Kølbrenna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