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89cd6383414b9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9ea365e10224379"/>
  </p:sldMasterIdLst>
  <p:sldIdLst>
    <p:sldId xmlns:r="http://schemas.openxmlformats.org/officeDocument/2006/relationships" id="256" r:id="R1864955010cb4fd4"/>
    <p:sldId xmlns:r="http://schemas.openxmlformats.org/officeDocument/2006/relationships" id="257" r:id="Rf78444149f1f413c"/>
    <p:sldId xmlns:r="http://schemas.openxmlformats.org/officeDocument/2006/relationships" id="258" r:id="R7dc984ab615144af"/>
    <p:sldId xmlns:r="http://schemas.openxmlformats.org/officeDocument/2006/relationships" id="259" r:id="R8608a7c8f9de467b"/>
    <p:sldId xmlns:r="http://schemas.openxmlformats.org/officeDocument/2006/relationships" id="260" r:id="Rc42a90bc89c14f48"/>
    <p:sldId xmlns:r="http://schemas.openxmlformats.org/officeDocument/2006/relationships" id="261" r:id="Rc35e0972073a4f14"/>
    <p:sldId xmlns:r="http://schemas.openxmlformats.org/officeDocument/2006/relationships" id="262" r:id="R82160119a39f41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9ea365e10224379" /><Relationship Type="http://schemas.openxmlformats.org/officeDocument/2006/relationships/slide" Target="/ppt/slides/slide1.xml" Id="R1864955010cb4fd4" /><Relationship Type="http://schemas.openxmlformats.org/officeDocument/2006/relationships/slide" Target="/ppt/slides/slide2.xml" Id="Rf78444149f1f413c" /><Relationship Type="http://schemas.openxmlformats.org/officeDocument/2006/relationships/slide" Target="/ppt/slides/slide3.xml" Id="R7dc984ab615144af" /><Relationship Type="http://schemas.openxmlformats.org/officeDocument/2006/relationships/slide" Target="/ppt/slides/slide4.xml" Id="R8608a7c8f9de467b" /><Relationship Type="http://schemas.openxmlformats.org/officeDocument/2006/relationships/slide" Target="/ppt/slides/slide5.xml" Id="Rc42a90bc89c14f48" /><Relationship Type="http://schemas.openxmlformats.org/officeDocument/2006/relationships/slide" Target="/ppt/slides/slide6.xml" Id="Rc35e0972073a4f14" /><Relationship Type="http://schemas.openxmlformats.org/officeDocument/2006/relationships/slide" Target="/ppt/slides/slide7.xml" Id="R82160119a39f41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2e4089f29a04a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85b9dda5f4a81" /><Relationship Type="http://schemas.openxmlformats.org/officeDocument/2006/relationships/theme" Target="/ppt/slideMasters/theme/theme1.xml" Id="Re27bd0560f73406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8785b9dda5f4a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4119bc14284da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f45d6612144b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04b209de043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529c1ff10415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b8c7a3ad094a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bc2653211c4c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f0a639a8f14d6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LOFOTEN LANDSKAPSHOTELL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LOFOTEN LANDSKAPSHOTELL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1 833 410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1 734 311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662 962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13 536 534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KLYPESTØLEN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MANTI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Tommy Mythe, Bøkkerveien 12C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927 335 808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LOFOTEN LANDSKAPSHOTELL AS</a:t>
            </a:r>
          </a:p>
        </p:txBody>
      </p:sp>
    </p:spTree>
  </p:cSld>
  <p:clrMapOvr>
    <a:masterClrMapping xmlns:a="http://schemas.openxmlformats.org/drawingml/2006/main"/>
  </p:clrMapOvr>
</p:sld>
</file>