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caa0e033d142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8dcf454c284467"/>
  </p:sldMasterIdLst>
  <p:sldIdLst>
    <p:sldId xmlns:r="http://schemas.openxmlformats.org/officeDocument/2006/relationships" id="256" r:id="Rcf20c0f39394430f"/>
    <p:sldId xmlns:r="http://schemas.openxmlformats.org/officeDocument/2006/relationships" id="257" r:id="R5423140ac6a348a1"/>
    <p:sldId xmlns:r="http://schemas.openxmlformats.org/officeDocument/2006/relationships" id="258" r:id="R95632355a3354836"/>
    <p:sldId xmlns:r="http://schemas.openxmlformats.org/officeDocument/2006/relationships" id="259" r:id="Rf2943f59528e4657"/>
    <p:sldId xmlns:r="http://schemas.openxmlformats.org/officeDocument/2006/relationships" id="260" r:id="Rd298a50566ac4b72"/>
    <p:sldId xmlns:r="http://schemas.openxmlformats.org/officeDocument/2006/relationships" id="261" r:id="Rb2359a7999214b1f"/>
    <p:sldId xmlns:r="http://schemas.openxmlformats.org/officeDocument/2006/relationships" id="262" r:id="R9febf259b2154c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dcf454c284467" /><Relationship Type="http://schemas.openxmlformats.org/officeDocument/2006/relationships/slide" Target="/ppt/slides/slide1.xml" Id="Rcf20c0f39394430f" /><Relationship Type="http://schemas.openxmlformats.org/officeDocument/2006/relationships/slide" Target="/ppt/slides/slide2.xml" Id="R5423140ac6a348a1" /><Relationship Type="http://schemas.openxmlformats.org/officeDocument/2006/relationships/slide" Target="/ppt/slides/slide3.xml" Id="R95632355a3354836" /><Relationship Type="http://schemas.openxmlformats.org/officeDocument/2006/relationships/slide" Target="/ppt/slides/slide4.xml" Id="Rf2943f59528e4657" /><Relationship Type="http://schemas.openxmlformats.org/officeDocument/2006/relationships/slide" Target="/ppt/slides/slide5.xml" Id="Rd298a50566ac4b72" /><Relationship Type="http://schemas.openxmlformats.org/officeDocument/2006/relationships/slide" Target="/ppt/slides/slide6.xml" Id="Rb2359a7999214b1f" /><Relationship Type="http://schemas.openxmlformats.org/officeDocument/2006/relationships/slide" Target="/ppt/slides/slide7.xml" Id="R9febf259b2154c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a01dec599d42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7742988cc45e5" /><Relationship Type="http://schemas.openxmlformats.org/officeDocument/2006/relationships/theme" Target="/ppt/slideMasters/theme/theme1.xml" Id="Rf7930584222144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87742988cc45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bdcb2922a4a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ba0b250c447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ea3c7dbb848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fa8e5897745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344e35ef142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1a648312e4e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c167b076b42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GRINDHEIM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GRINDHEIM HOLDING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376 688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GRINDHEIM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Grindheim, Eldshovden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5252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927 337 487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HOLDING AS</a:t>
            </a:r>
          </a:p>
        </p:txBody>
      </p:sp>
    </p:spTree>
  </p:cSld>
  <p:clrMapOvr>
    <a:masterClrMapping xmlns:a="http://schemas.openxmlformats.org/drawingml/2006/main"/>
  </p:clrMapOvr>
</p:sld>
</file>