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07cac25ba247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801f2a1b9c4359"/>
  </p:sldMasterIdLst>
  <p:sldIdLst>
    <p:sldId xmlns:r="http://schemas.openxmlformats.org/officeDocument/2006/relationships" id="256" r:id="Rd017116428fa48c4"/>
    <p:sldId xmlns:r="http://schemas.openxmlformats.org/officeDocument/2006/relationships" id="257" r:id="Rac624bbdc32c4bc4"/>
    <p:sldId xmlns:r="http://schemas.openxmlformats.org/officeDocument/2006/relationships" id="258" r:id="R6729a04ab88241b0"/>
    <p:sldId xmlns:r="http://schemas.openxmlformats.org/officeDocument/2006/relationships" id="259" r:id="R6637c1ff15b94949"/>
    <p:sldId xmlns:r="http://schemas.openxmlformats.org/officeDocument/2006/relationships" id="260" r:id="R87a6ed3700234a0b"/>
    <p:sldId xmlns:r="http://schemas.openxmlformats.org/officeDocument/2006/relationships" id="261" r:id="R7fd6d51b60654a58"/>
    <p:sldId xmlns:r="http://schemas.openxmlformats.org/officeDocument/2006/relationships" id="262" r:id="R86d584a0602340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01f2a1b9c4359" /><Relationship Type="http://schemas.openxmlformats.org/officeDocument/2006/relationships/slide" Target="/ppt/slides/slide1.xml" Id="Rd017116428fa48c4" /><Relationship Type="http://schemas.openxmlformats.org/officeDocument/2006/relationships/slide" Target="/ppt/slides/slide2.xml" Id="Rac624bbdc32c4bc4" /><Relationship Type="http://schemas.openxmlformats.org/officeDocument/2006/relationships/slide" Target="/ppt/slides/slide3.xml" Id="R6729a04ab88241b0" /><Relationship Type="http://schemas.openxmlformats.org/officeDocument/2006/relationships/slide" Target="/ppt/slides/slide4.xml" Id="R6637c1ff15b94949" /><Relationship Type="http://schemas.openxmlformats.org/officeDocument/2006/relationships/slide" Target="/ppt/slides/slide5.xml" Id="R87a6ed3700234a0b" /><Relationship Type="http://schemas.openxmlformats.org/officeDocument/2006/relationships/slide" Target="/ppt/slides/slide6.xml" Id="R7fd6d51b60654a58" /><Relationship Type="http://schemas.openxmlformats.org/officeDocument/2006/relationships/slide" Target="/ppt/slides/slide7.xml" Id="R86d584a0602340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9e80306b8b43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840f0df144910" /><Relationship Type="http://schemas.openxmlformats.org/officeDocument/2006/relationships/theme" Target="/ppt/slideMasters/theme/theme1.xml" Id="Rf5e336b5347e44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3840f0df1449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60e11330048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81a75594944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0a5e059054a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ba4db1a0941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c495b43ee4a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4df9748cb4f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75a04cc4841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KOMPASS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KOMPASS HOLDING AS ble etablert [år] og holder til i Ekne.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29 759 914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30 202 514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Kjølavegen 175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7624 Ekne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927 353 725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KOMPASS HOLDING AS</a:t>
            </a:r>
          </a:p>
        </p:txBody>
      </p:sp>
    </p:spTree>
  </p:cSld>
  <p:clrMapOvr>
    <a:masterClrMapping xmlns:a="http://schemas.openxmlformats.org/drawingml/2006/main"/>
  </p:clrMapOvr>
</p:sld>
</file>