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a9d1dad6a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09570db014bb8"/>
  </p:sldMasterIdLst>
  <p:sldIdLst>
    <p:sldId xmlns:r="http://schemas.openxmlformats.org/officeDocument/2006/relationships" id="256" r:id="Rafefa23feabe4841"/>
    <p:sldId xmlns:r="http://schemas.openxmlformats.org/officeDocument/2006/relationships" id="257" r:id="R5887b5bb165c496f"/>
    <p:sldId xmlns:r="http://schemas.openxmlformats.org/officeDocument/2006/relationships" id="258" r:id="R53e24cb95f5c48ac"/>
    <p:sldId xmlns:r="http://schemas.openxmlformats.org/officeDocument/2006/relationships" id="259" r:id="Rd96284a257ae49a5"/>
    <p:sldId xmlns:r="http://schemas.openxmlformats.org/officeDocument/2006/relationships" id="260" r:id="R200cf646875c470f"/>
    <p:sldId xmlns:r="http://schemas.openxmlformats.org/officeDocument/2006/relationships" id="261" r:id="R1ec7ad51e55f4fa1"/>
    <p:sldId xmlns:r="http://schemas.openxmlformats.org/officeDocument/2006/relationships" id="262" r:id="R7bbb99905cf5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09570db014bb8" /><Relationship Type="http://schemas.openxmlformats.org/officeDocument/2006/relationships/slide" Target="/ppt/slides/slide1.xml" Id="Rafefa23feabe4841" /><Relationship Type="http://schemas.openxmlformats.org/officeDocument/2006/relationships/slide" Target="/ppt/slides/slide2.xml" Id="R5887b5bb165c496f" /><Relationship Type="http://schemas.openxmlformats.org/officeDocument/2006/relationships/slide" Target="/ppt/slides/slide3.xml" Id="R53e24cb95f5c48ac" /><Relationship Type="http://schemas.openxmlformats.org/officeDocument/2006/relationships/slide" Target="/ppt/slides/slide4.xml" Id="Rd96284a257ae49a5" /><Relationship Type="http://schemas.openxmlformats.org/officeDocument/2006/relationships/slide" Target="/ppt/slides/slide5.xml" Id="R200cf646875c470f" /><Relationship Type="http://schemas.openxmlformats.org/officeDocument/2006/relationships/slide" Target="/ppt/slides/slide6.xml" Id="R1ec7ad51e55f4fa1" /><Relationship Type="http://schemas.openxmlformats.org/officeDocument/2006/relationships/slide" Target="/ppt/slides/slide7.xml" Id="R7bbb99905cf5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21aedc302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80d7268141b4" /><Relationship Type="http://schemas.openxmlformats.org/officeDocument/2006/relationships/theme" Target="/ppt/slideMasters/theme/theme1.xml" Id="R3d455f91e081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d80d72681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2ba70e3b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97a1cb68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08bb699a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7a795624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a7b20af3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9b42ef3f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7e71fc1a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