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e2547ad7e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7feaf9dbd4f40"/>
  </p:sldMasterIdLst>
  <p:sldIdLst>
    <p:sldId xmlns:r="http://schemas.openxmlformats.org/officeDocument/2006/relationships" id="256" r:id="R5557e95486d74a88"/>
    <p:sldId xmlns:r="http://schemas.openxmlformats.org/officeDocument/2006/relationships" id="257" r:id="R19711c1b784244c2"/>
    <p:sldId xmlns:r="http://schemas.openxmlformats.org/officeDocument/2006/relationships" id="258" r:id="Rb299d007c271435d"/>
    <p:sldId xmlns:r="http://schemas.openxmlformats.org/officeDocument/2006/relationships" id="259" r:id="R0f541e9e8f764084"/>
    <p:sldId xmlns:r="http://schemas.openxmlformats.org/officeDocument/2006/relationships" id="260" r:id="R442db5a3390e41fc"/>
    <p:sldId xmlns:r="http://schemas.openxmlformats.org/officeDocument/2006/relationships" id="261" r:id="R8d519d318dff4c65"/>
    <p:sldId xmlns:r="http://schemas.openxmlformats.org/officeDocument/2006/relationships" id="262" r:id="Ree109f0bfaad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7feaf9dbd4f40" /><Relationship Type="http://schemas.openxmlformats.org/officeDocument/2006/relationships/slide" Target="/ppt/slides/slide1.xml" Id="R5557e95486d74a88" /><Relationship Type="http://schemas.openxmlformats.org/officeDocument/2006/relationships/slide" Target="/ppt/slides/slide2.xml" Id="R19711c1b784244c2" /><Relationship Type="http://schemas.openxmlformats.org/officeDocument/2006/relationships/slide" Target="/ppt/slides/slide3.xml" Id="Rb299d007c271435d" /><Relationship Type="http://schemas.openxmlformats.org/officeDocument/2006/relationships/slide" Target="/ppt/slides/slide4.xml" Id="R0f541e9e8f764084" /><Relationship Type="http://schemas.openxmlformats.org/officeDocument/2006/relationships/slide" Target="/ppt/slides/slide5.xml" Id="R442db5a3390e41fc" /><Relationship Type="http://schemas.openxmlformats.org/officeDocument/2006/relationships/slide" Target="/ppt/slides/slide6.xml" Id="R8d519d318dff4c65" /><Relationship Type="http://schemas.openxmlformats.org/officeDocument/2006/relationships/slide" Target="/ppt/slides/slide7.xml" Id="Ree109f0bfaad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159310cb9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efc0bd394b8a" /><Relationship Type="http://schemas.openxmlformats.org/officeDocument/2006/relationships/theme" Target="/ppt/slideMasters/theme/theme1.xml" Id="R2b83f067a0f9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9efc0bd39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51d4c791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01513498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275a3813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0021183e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e92135b3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54badf7d6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e423cdd64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