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3bed502e3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110d692d64fe4"/>
  </p:sldMasterIdLst>
  <p:sldIdLst>
    <p:sldId xmlns:r="http://schemas.openxmlformats.org/officeDocument/2006/relationships" id="256" r:id="R26d00b5dce7148ab"/>
    <p:sldId xmlns:r="http://schemas.openxmlformats.org/officeDocument/2006/relationships" id="257" r:id="R895f04ef7fd44bd0"/>
    <p:sldId xmlns:r="http://schemas.openxmlformats.org/officeDocument/2006/relationships" id="258" r:id="R10e6fa7d24af4b29"/>
    <p:sldId xmlns:r="http://schemas.openxmlformats.org/officeDocument/2006/relationships" id="259" r:id="R117e9d85b58f4d07"/>
    <p:sldId xmlns:r="http://schemas.openxmlformats.org/officeDocument/2006/relationships" id="260" r:id="R2b8ab06e565a4512"/>
    <p:sldId xmlns:r="http://schemas.openxmlformats.org/officeDocument/2006/relationships" id="261" r:id="R8fbf1337ce304c5e"/>
    <p:sldId xmlns:r="http://schemas.openxmlformats.org/officeDocument/2006/relationships" id="262" r:id="R5031752059d0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110d692d64fe4" /><Relationship Type="http://schemas.openxmlformats.org/officeDocument/2006/relationships/slide" Target="/ppt/slides/slide1.xml" Id="R26d00b5dce7148ab" /><Relationship Type="http://schemas.openxmlformats.org/officeDocument/2006/relationships/slide" Target="/ppt/slides/slide2.xml" Id="R895f04ef7fd44bd0" /><Relationship Type="http://schemas.openxmlformats.org/officeDocument/2006/relationships/slide" Target="/ppt/slides/slide3.xml" Id="R10e6fa7d24af4b29" /><Relationship Type="http://schemas.openxmlformats.org/officeDocument/2006/relationships/slide" Target="/ppt/slides/slide4.xml" Id="R117e9d85b58f4d07" /><Relationship Type="http://schemas.openxmlformats.org/officeDocument/2006/relationships/slide" Target="/ppt/slides/slide5.xml" Id="R2b8ab06e565a4512" /><Relationship Type="http://schemas.openxmlformats.org/officeDocument/2006/relationships/slide" Target="/ppt/slides/slide6.xml" Id="R8fbf1337ce304c5e" /><Relationship Type="http://schemas.openxmlformats.org/officeDocument/2006/relationships/slide" Target="/ppt/slides/slide7.xml" Id="R5031752059d0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41b40a8e14b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e15a1eddf417e" /><Relationship Type="http://schemas.openxmlformats.org/officeDocument/2006/relationships/theme" Target="/ppt/slideMasters/theme/theme1.xml" Id="R39bbd1581fc2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e15a1eddf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d6fec88bb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c5a4c470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e74e3ee11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1242b7b53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8a5fe73284e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c81c10c5b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ae5a5affc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AKSLA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2 350 617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EGIL FJELLSTAD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927 357 585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AKSLA HOLDING AS</a:t>
            </a:r>
          </a:p>
        </p:txBody>
      </p:sp>
    </p:spTree>
  </p:cSld>
  <p:clrMapOvr>
    <a:masterClrMapping xmlns:a="http://schemas.openxmlformats.org/drawingml/2006/main"/>
  </p:clrMapOvr>
</p:sld>
</file>