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12522678b4f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c7df7e6103467a"/>
  </p:sldMasterIdLst>
  <p:sldIdLst>
    <p:sldId xmlns:r="http://schemas.openxmlformats.org/officeDocument/2006/relationships" id="256" r:id="R2bb846ec2a4f4b8d"/>
    <p:sldId xmlns:r="http://schemas.openxmlformats.org/officeDocument/2006/relationships" id="257" r:id="Raec0ca1963604e72"/>
    <p:sldId xmlns:r="http://schemas.openxmlformats.org/officeDocument/2006/relationships" id="258" r:id="Ra447cf6ce2db4f40"/>
    <p:sldId xmlns:r="http://schemas.openxmlformats.org/officeDocument/2006/relationships" id="259" r:id="Rb99256bededd4e31"/>
    <p:sldId xmlns:r="http://schemas.openxmlformats.org/officeDocument/2006/relationships" id="260" r:id="R6d1ac3bad00c4df4"/>
    <p:sldId xmlns:r="http://schemas.openxmlformats.org/officeDocument/2006/relationships" id="261" r:id="R66eb97fa35ea4f48"/>
    <p:sldId xmlns:r="http://schemas.openxmlformats.org/officeDocument/2006/relationships" id="262" r:id="R107d5f45fdb64c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7df7e6103467a" /><Relationship Type="http://schemas.openxmlformats.org/officeDocument/2006/relationships/slide" Target="/ppt/slides/slide1.xml" Id="R2bb846ec2a4f4b8d" /><Relationship Type="http://schemas.openxmlformats.org/officeDocument/2006/relationships/slide" Target="/ppt/slides/slide2.xml" Id="Raec0ca1963604e72" /><Relationship Type="http://schemas.openxmlformats.org/officeDocument/2006/relationships/slide" Target="/ppt/slides/slide3.xml" Id="Ra447cf6ce2db4f40" /><Relationship Type="http://schemas.openxmlformats.org/officeDocument/2006/relationships/slide" Target="/ppt/slides/slide4.xml" Id="Rb99256bededd4e31" /><Relationship Type="http://schemas.openxmlformats.org/officeDocument/2006/relationships/slide" Target="/ppt/slides/slide5.xml" Id="R6d1ac3bad00c4df4" /><Relationship Type="http://schemas.openxmlformats.org/officeDocument/2006/relationships/slide" Target="/ppt/slides/slide6.xml" Id="R66eb97fa35ea4f48" /><Relationship Type="http://schemas.openxmlformats.org/officeDocument/2006/relationships/slide" Target="/ppt/slides/slide7.xml" Id="R107d5f45fdb64c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77adafcca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92ebf9cf54517" /><Relationship Type="http://schemas.openxmlformats.org/officeDocument/2006/relationships/theme" Target="/ppt/slideMasters/theme/theme1.xml" Id="R70f4e0307e11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892ebf9cf545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0022af1bd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ae457068e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9b41ad8b5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f27927a484d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3e2a66db6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885619560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c4e4ca6c0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SONGA BOX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BOX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70 616 000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35 811 000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29 661 000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142 091 000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274 767 000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SHIP HOLDING AS  –  74,9 %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AGMABLY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JJB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AKB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LUNDE3 HOLDING AS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WORTHY MARINE LTD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BOX HOLDING AS</a:t>
            </a:r>
          </a:p>
        </p:txBody>
      </p:sp>
    </p:spTree>
  </p:cSld>
  <p:clrMapOvr>
    <a:masterClrMapping xmlns:a="http://schemas.openxmlformats.org/drawingml/2006/main"/>
  </p:clrMapOvr>
</p:sld>
</file>