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af7b3f722749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2d09b0a6b041c9"/>
  </p:sldMasterIdLst>
  <p:sldIdLst>
    <p:sldId xmlns:r="http://schemas.openxmlformats.org/officeDocument/2006/relationships" id="256" r:id="Rdab7eb76b7c14e9f"/>
    <p:sldId xmlns:r="http://schemas.openxmlformats.org/officeDocument/2006/relationships" id="257" r:id="R0d63306341e14d7c"/>
    <p:sldId xmlns:r="http://schemas.openxmlformats.org/officeDocument/2006/relationships" id="258" r:id="R77e565c767c3427f"/>
    <p:sldId xmlns:r="http://schemas.openxmlformats.org/officeDocument/2006/relationships" id="259" r:id="R54e407b54fbe4779"/>
    <p:sldId xmlns:r="http://schemas.openxmlformats.org/officeDocument/2006/relationships" id="260" r:id="Rcada02ce04a74b72"/>
    <p:sldId xmlns:r="http://schemas.openxmlformats.org/officeDocument/2006/relationships" id="261" r:id="R377132b1aabd42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2d09b0a6b041c9" /><Relationship Type="http://schemas.openxmlformats.org/officeDocument/2006/relationships/slide" Target="/ppt/slides/slide1.xml" Id="Rdab7eb76b7c14e9f" /><Relationship Type="http://schemas.openxmlformats.org/officeDocument/2006/relationships/slide" Target="/ppt/slides/slide2.xml" Id="R0d63306341e14d7c" /><Relationship Type="http://schemas.openxmlformats.org/officeDocument/2006/relationships/slide" Target="/ppt/slides/slide3.xml" Id="R77e565c767c3427f" /><Relationship Type="http://schemas.openxmlformats.org/officeDocument/2006/relationships/slide" Target="/ppt/slides/slide4.xml" Id="R54e407b54fbe4779" /><Relationship Type="http://schemas.openxmlformats.org/officeDocument/2006/relationships/slide" Target="/ppt/slides/slide5.xml" Id="Rcada02ce04a74b72" /><Relationship Type="http://schemas.openxmlformats.org/officeDocument/2006/relationships/slide" Target="/ppt/slides/slide6.xml" Id="R377132b1aabd42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d1d2d1c0614d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b165c08074618" /><Relationship Type="http://schemas.openxmlformats.org/officeDocument/2006/relationships/theme" Target="/ppt/slideMasters/theme/theme1.xml" Id="R977542a5579c43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8b165c080746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012b6efe3b47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ae48d506a43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a73ff9e8d4e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095bac074248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8ada820ae49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a526a7aee4d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ZENOPS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ZENOPS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HARNESHAUG KATERAAS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KATERAAS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Hals Mejdells vei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post@zenops.no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927 362 449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ZENOPS AS</a:t>
            </a:r>
          </a:p>
        </p:txBody>
      </p:sp>
    </p:spTree>
  </p:cSld>
  <p:clrMapOvr>
    <a:masterClrMapping xmlns:a="http://schemas.openxmlformats.org/drawingml/2006/main"/>
  </p:clrMapOvr>
</p:sld>
</file>