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f5b151e04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ae5a49d844508"/>
  </p:sldMasterIdLst>
  <p:sldIdLst>
    <p:sldId xmlns:r="http://schemas.openxmlformats.org/officeDocument/2006/relationships" id="256" r:id="R5d0e3ab67bc749eb"/>
    <p:sldId xmlns:r="http://schemas.openxmlformats.org/officeDocument/2006/relationships" id="257" r:id="R53e80bac9f944351"/>
    <p:sldId xmlns:r="http://schemas.openxmlformats.org/officeDocument/2006/relationships" id="258" r:id="Rc75db553202549b7"/>
    <p:sldId xmlns:r="http://schemas.openxmlformats.org/officeDocument/2006/relationships" id="259" r:id="Rfcc8f6c6c90246ce"/>
    <p:sldId xmlns:r="http://schemas.openxmlformats.org/officeDocument/2006/relationships" id="260" r:id="R216bb6d661414974"/>
    <p:sldId xmlns:r="http://schemas.openxmlformats.org/officeDocument/2006/relationships" id="261" r:id="R3ef5f4f78322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ae5a49d844508" /><Relationship Type="http://schemas.openxmlformats.org/officeDocument/2006/relationships/slide" Target="/ppt/slides/slide1.xml" Id="R5d0e3ab67bc749eb" /><Relationship Type="http://schemas.openxmlformats.org/officeDocument/2006/relationships/slide" Target="/ppt/slides/slide2.xml" Id="R53e80bac9f944351" /><Relationship Type="http://schemas.openxmlformats.org/officeDocument/2006/relationships/slide" Target="/ppt/slides/slide3.xml" Id="Rc75db553202549b7" /><Relationship Type="http://schemas.openxmlformats.org/officeDocument/2006/relationships/slide" Target="/ppt/slides/slide4.xml" Id="Rfcc8f6c6c90246ce" /><Relationship Type="http://schemas.openxmlformats.org/officeDocument/2006/relationships/slide" Target="/ppt/slides/slide5.xml" Id="R216bb6d661414974" /><Relationship Type="http://schemas.openxmlformats.org/officeDocument/2006/relationships/slide" Target="/ppt/slides/slide6.xml" Id="R3ef5f4f78322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cb3b14d7f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2f9b2a1e84b9c" /><Relationship Type="http://schemas.openxmlformats.org/officeDocument/2006/relationships/theme" Target="/ppt/slideMasters/theme/theme1.xml" Id="R557af9ea574d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2f9b2a1e8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a7b9b743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025fbc57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1309f727f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b48ebb45947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95cbec346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b43d1e058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