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5aafccfd5945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661a949a024a0a"/>
  </p:sldMasterIdLst>
  <p:sldIdLst>
    <p:sldId xmlns:r="http://schemas.openxmlformats.org/officeDocument/2006/relationships" id="256" r:id="R4e6355b28b664362"/>
    <p:sldId xmlns:r="http://schemas.openxmlformats.org/officeDocument/2006/relationships" id="257" r:id="Rf8f20ce5149f4b0f"/>
    <p:sldId xmlns:r="http://schemas.openxmlformats.org/officeDocument/2006/relationships" id="258" r:id="R51da445a16f74df6"/>
    <p:sldId xmlns:r="http://schemas.openxmlformats.org/officeDocument/2006/relationships" id="259" r:id="R0d38b08ed7794237"/>
    <p:sldId xmlns:r="http://schemas.openxmlformats.org/officeDocument/2006/relationships" id="260" r:id="Ref9a9a2391644f52"/>
    <p:sldId xmlns:r="http://schemas.openxmlformats.org/officeDocument/2006/relationships" id="261" r:id="R58cdb94cdf884743"/>
    <p:sldId xmlns:r="http://schemas.openxmlformats.org/officeDocument/2006/relationships" id="262" r:id="Rda13b6bca6ff44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661a949a024a0a" /><Relationship Type="http://schemas.openxmlformats.org/officeDocument/2006/relationships/slide" Target="/ppt/slides/slide1.xml" Id="R4e6355b28b664362" /><Relationship Type="http://schemas.openxmlformats.org/officeDocument/2006/relationships/slide" Target="/ppt/slides/slide2.xml" Id="Rf8f20ce5149f4b0f" /><Relationship Type="http://schemas.openxmlformats.org/officeDocument/2006/relationships/slide" Target="/ppt/slides/slide3.xml" Id="R51da445a16f74df6" /><Relationship Type="http://schemas.openxmlformats.org/officeDocument/2006/relationships/slide" Target="/ppt/slides/slide4.xml" Id="R0d38b08ed7794237" /><Relationship Type="http://schemas.openxmlformats.org/officeDocument/2006/relationships/slide" Target="/ppt/slides/slide5.xml" Id="Ref9a9a2391644f52" /><Relationship Type="http://schemas.openxmlformats.org/officeDocument/2006/relationships/slide" Target="/ppt/slides/slide6.xml" Id="R58cdb94cdf884743" /><Relationship Type="http://schemas.openxmlformats.org/officeDocument/2006/relationships/slide" Target="/ppt/slides/slide7.xml" Id="Rda13b6bca6ff44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516bd3176742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a75c1c4114935" /><Relationship Type="http://schemas.openxmlformats.org/officeDocument/2006/relationships/theme" Target="/ppt/slideMasters/theme/theme1.xml" Id="Rca47c861b63943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ba75c1c41149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f6423f4fc41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e54131ca84d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f4be674e546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57fdc0f9a40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50a2ddf3a49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c15f732204d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0b7e855a342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ES-HOLDING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−205 967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−636 887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−955 126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7 526 042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SJØFLOT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Enromvegen 173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927 363 585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