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17715e20e849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892aff40ad4bfe"/>
  </p:sldMasterIdLst>
  <p:sldIdLst>
    <p:sldId xmlns:r="http://schemas.openxmlformats.org/officeDocument/2006/relationships" id="256" r:id="Rb9ba9def528341ef"/>
    <p:sldId xmlns:r="http://schemas.openxmlformats.org/officeDocument/2006/relationships" id="257" r:id="R361419e0f1b04fb1"/>
    <p:sldId xmlns:r="http://schemas.openxmlformats.org/officeDocument/2006/relationships" id="258" r:id="Re6db174c7ab74f96"/>
    <p:sldId xmlns:r="http://schemas.openxmlformats.org/officeDocument/2006/relationships" id="259" r:id="R208de7392156433a"/>
    <p:sldId xmlns:r="http://schemas.openxmlformats.org/officeDocument/2006/relationships" id="260" r:id="Rfb1942470000414b"/>
    <p:sldId xmlns:r="http://schemas.openxmlformats.org/officeDocument/2006/relationships" id="261" r:id="R616826f3700b4c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892aff40ad4bfe" /><Relationship Type="http://schemas.openxmlformats.org/officeDocument/2006/relationships/slide" Target="/ppt/slides/slide1.xml" Id="Rb9ba9def528341ef" /><Relationship Type="http://schemas.openxmlformats.org/officeDocument/2006/relationships/slide" Target="/ppt/slides/slide2.xml" Id="R361419e0f1b04fb1" /><Relationship Type="http://schemas.openxmlformats.org/officeDocument/2006/relationships/slide" Target="/ppt/slides/slide3.xml" Id="Re6db174c7ab74f96" /><Relationship Type="http://schemas.openxmlformats.org/officeDocument/2006/relationships/slide" Target="/ppt/slides/slide4.xml" Id="R208de7392156433a" /><Relationship Type="http://schemas.openxmlformats.org/officeDocument/2006/relationships/slide" Target="/ppt/slides/slide5.xml" Id="Rfb1942470000414b" /><Relationship Type="http://schemas.openxmlformats.org/officeDocument/2006/relationships/slide" Target="/ppt/slides/slide6.xml" Id="R616826f3700b4c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3297ccbe9e4d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b9adf4108426b" /><Relationship Type="http://schemas.openxmlformats.org/officeDocument/2006/relationships/theme" Target="/ppt/slideMasters/theme/theme1.xml" Id="R71d95e4457de49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eb9adf410842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200fbe74546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3190b4c7545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82eb1c2d14a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52073bc4a4f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bd9d4602546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db7d00a6d4e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HELLERMYRVEIEN 14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HELLERMYRVEIEN 14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HELLERMYRVEIEN 14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HELLERMYRVEIEN 14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HELLERMYRVEIEN 14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HELLERMYRVEIEN 14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FREDENSBORG 1994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HELLERMYRVEIEN 14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Ibsens gate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927 364 549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HELLERMYRVEIEN 14 AS</a:t>
            </a:r>
          </a:p>
        </p:txBody>
      </p:sp>
    </p:spTree>
  </p:cSld>
  <p:clrMapOvr>
    <a:masterClrMapping xmlns:a="http://schemas.openxmlformats.org/drawingml/2006/main"/>
  </p:clrMapOvr>
</p:sld>
</file>