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b872cc16c74d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094cb06f2e4053"/>
  </p:sldMasterIdLst>
  <p:sldIdLst>
    <p:sldId xmlns:r="http://schemas.openxmlformats.org/officeDocument/2006/relationships" id="256" r:id="R133391b65f4c40c0"/>
    <p:sldId xmlns:r="http://schemas.openxmlformats.org/officeDocument/2006/relationships" id="257" r:id="R013ed90e091a46ba"/>
    <p:sldId xmlns:r="http://schemas.openxmlformats.org/officeDocument/2006/relationships" id="258" r:id="Rf73a41b06bb9444c"/>
    <p:sldId xmlns:r="http://schemas.openxmlformats.org/officeDocument/2006/relationships" id="259" r:id="R4239db4f4bf54c13"/>
    <p:sldId xmlns:r="http://schemas.openxmlformats.org/officeDocument/2006/relationships" id="260" r:id="R1f2f38117b3b40b0"/>
    <p:sldId xmlns:r="http://schemas.openxmlformats.org/officeDocument/2006/relationships" id="261" r:id="Rfa0e1803091d49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094cb06f2e4053" /><Relationship Type="http://schemas.openxmlformats.org/officeDocument/2006/relationships/slide" Target="/ppt/slides/slide1.xml" Id="R133391b65f4c40c0" /><Relationship Type="http://schemas.openxmlformats.org/officeDocument/2006/relationships/slide" Target="/ppt/slides/slide2.xml" Id="R013ed90e091a46ba" /><Relationship Type="http://schemas.openxmlformats.org/officeDocument/2006/relationships/slide" Target="/ppt/slides/slide3.xml" Id="Rf73a41b06bb9444c" /><Relationship Type="http://schemas.openxmlformats.org/officeDocument/2006/relationships/slide" Target="/ppt/slides/slide4.xml" Id="R4239db4f4bf54c13" /><Relationship Type="http://schemas.openxmlformats.org/officeDocument/2006/relationships/slide" Target="/ppt/slides/slide5.xml" Id="R1f2f38117b3b40b0" /><Relationship Type="http://schemas.openxmlformats.org/officeDocument/2006/relationships/slide" Target="/ppt/slides/slide6.xml" Id="Rfa0e1803091d49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1c9702d7974a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cb2ebff554273" /><Relationship Type="http://schemas.openxmlformats.org/officeDocument/2006/relationships/theme" Target="/ppt/slideMasters/theme/theme1.xml" Id="R46d910f9fb444d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ccb2ebff5542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9621d924e4e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739e12b8448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c0d43e5ec42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25e9de1cc4d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9c5f1ee464c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a27d670e043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Karihaugveien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geir@reviso.no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927 364 557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 AS</a:t>
            </a:r>
          </a:p>
        </p:txBody>
      </p:sp>
    </p:spTree>
  </p:cSld>
  <p:clrMapOvr>
    <a:masterClrMapping xmlns:a="http://schemas.openxmlformats.org/drawingml/2006/main"/>
  </p:clrMapOvr>
</p:sld>
</file>