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4a55c4d2ae41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219147eb2e45eb"/>
  </p:sldMasterIdLst>
  <p:sldIdLst>
    <p:sldId xmlns:r="http://schemas.openxmlformats.org/officeDocument/2006/relationships" id="256" r:id="R82862ce804cb4ddf"/>
    <p:sldId xmlns:r="http://schemas.openxmlformats.org/officeDocument/2006/relationships" id="257" r:id="R43d7cd55a0964c5e"/>
    <p:sldId xmlns:r="http://schemas.openxmlformats.org/officeDocument/2006/relationships" id="258" r:id="R3fa56207a7704ba3"/>
    <p:sldId xmlns:r="http://schemas.openxmlformats.org/officeDocument/2006/relationships" id="259" r:id="R08ddb1431e38416c"/>
    <p:sldId xmlns:r="http://schemas.openxmlformats.org/officeDocument/2006/relationships" id="260" r:id="R9d747b3f5bbe485a"/>
    <p:sldId xmlns:r="http://schemas.openxmlformats.org/officeDocument/2006/relationships" id="261" r:id="R084cfc4035944abc"/>
    <p:sldId xmlns:r="http://schemas.openxmlformats.org/officeDocument/2006/relationships" id="262" r:id="R481b3992d4f546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219147eb2e45eb" /><Relationship Type="http://schemas.openxmlformats.org/officeDocument/2006/relationships/slide" Target="/ppt/slides/slide1.xml" Id="R82862ce804cb4ddf" /><Relationship Type="http://schemas.openxmlformats.org/officeDocument/2006/relationships/slide" Target="/ppt/slides/slide2.xml" Id="R43d7cd55a0964c5e" /><Relationship Type="http://schemas.openxmlformats.org/officeDocument/2006/relationships/slide" Target="/ppt/slides/slide3.xml" Id="R3fa56207a7704ba3" /><Relationship Type="http://schemas.openxmlformats.org/officeDocument/2006/relationships/slide" Target="/ppt/slides/slide4.xml" Id="R08ddb1431e38416c" /><Relationship Type="http://schemas.openxmlformats.org/officeDocument/2006/relationships/slide" Target="/ppt/slides/slide5.xml" Id="R9d747b3f5bbe485a" /><Relationship Type="http://schemas.openxmlformats.org/officeDocument/2006/relationships/slide" Target="/ppt/slides/slide6.xml" Id="R084cfc4035944abc" /><Relationship Type="http://schemas.openxmlformats.org/officeDocument/2006/relationships/slide" Target="/ppt/slides/slide7.xml" Id="R481b3992d4f546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9aedf3697a49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da12e48884f28" /><Relationship Type="http://schemas.openxmlformats.org/officeDocument/2006/relationships/theme" Target="/ppt/slideMasters/theme/theme1.xml" Id="Ra0ac94df8d1941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4da12e48884f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e390981ec4c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110bab0dc4e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2a1abd8764e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aa5ed845d43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9fb0251ff4c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31d9e73ae4b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4f720bb1d4d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1 547 600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117 051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768 048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1 059 364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JØRGENSEN GEIR H PINSLAND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Karihaugveien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geir@reviso.no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927 364 557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 AS</a:t>
            </a:r>
          </a:p>
        </p:txBody>
      </p:sp>
    </p:spTree>
  </p:cSld>
  <p:clrMapOvr>
    <a:masterClrMapping xmlns:a="http://schemas.openxmlformats.org/drawingml/2006/main"/>
  </p:clrMapOvr>
</p:sld>
</file>