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a0ad0daffa4b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6e36e4ecd4382"/>
  </p:sldMasterIdLst>
  <p:sldIdLst>
    <p:sldId xmlns:r="http://schemas.openxmlformats.org/officeDocument/2006/relationships" id="256" r:id="Rc4a2035f91ae4df9"/>
    <p:sldId xmlns:r="http://schemas.openxmlformats.org/officeDocument/2006/relationships" id="257" r:id="R66c94cf74e764945"/>
    <p:sldId xmlns:r="http://schemas.openxmlformats.org/officeDocument/2006/relationships" id="258" r:id="Rbe0eea3c81df4c02"/>
    <p:sldId xmlns:r="http://schemas.openxmlformats.org/officeDocument/2006/relationships" id="259" r:id="Ra1e9ba7545d94d5c"/>
    <p:sldId xmlns:r="http://schemas.openxmlformats.org/officeDocument/2006/relationships" id="260" r:id="Red76f5fe2a09411a"/>
    <p:sldId xmlns:r="http://schemas.openxmlformats.org/officeDocument/2006/relationships" id="261" r:id="Ra244548087394589"/>
    <p:sldId xmlns:r="http://schemas.openxmlformats.org/officeDocument/2006/relationships" id="262" r:id="Redd31aee08054b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6e36e4ecd4382" /><Relationship Type="http://schemas.openxmlformats.org/officeDocument/2006/relationships/slide" Target="/ppt/slides/slide1.xml" Id="Rc4a2035f91ae4df9" /><Relationship Type="http://schemas.openxmlformats.org/officeDocument/2006/relationships/slide" Target="/ppt/slides/slide2.xml" Id="R66c94cf74e764945" /><Relationship Type="http://schemas.openxmlformats.org/officeDocument/2006/relationships/slide" Target="/ppt/slides/slide3.xml" Id="Rbe0eea3c81df4c02" /><Relationship Type="http://schemas.openxmlformats.org/officeDocument/2006/relationships/slide" Target="/ppt/slides/slide4.xml" Id="Ra1e9ba7545d94d5c" /><Relationship Type="http://schemas.openxmlformats.org/officeDocument/2006/relationships/slide" Target="/ppt/slides/slide5.xml" Id="Red76f5fe2a09411a" /><Relationship Type="http://schemas.openxmlformats.org/officeDocument/2006/relationships/slide" Target="/ppt/slides/slide6.xml" Id="Ra244548087394589" /><Relationship Type="http://schemas.openxmlformats.org/officeDocument/2006/relationships/slide" Target="/ppt/slides/slide7.xml" Id="Redd31aee08054b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bd3f930e04a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b1e43f7834940" /><Relationship Type="http://schemas.openxmlformats.org/officeDocument/2006/relationships/theme" Target="/ppt/slideMasters/theme/theme1.xml" Id="R1e02b8020b504b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ab1e43f78349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c873043d442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46bd38b9c44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3a0b943324c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c23f366ae48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5f2acb18049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6b09331614d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76c152cf943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MIEMSOPEJA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MIEMSOPEJA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MIEMSOPEJA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MIEMSOPEJA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MIEMSOPEJA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MIEMSOPEJA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−90 680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MIEMSOPEJA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BJØRNEVOLL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MIEMSOPEJA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Eldshovden 3J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5252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MIEMSOPEJA AS</a:t>
            </a:r>
          </a:p>
        </p:txBody>
      </p:sp>
    </p:spTree>
  </p:cSld>
  <p:clrMapOvr>
    <a:masterClrMapping xmlns:a="http://schemas.openxmlformats.org/drawingml/2006/main"/>
  </p:clrMapOvr>
</p:sld>
</file>