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48ecd3763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b5d2af6514e2b"/>
  </p:sldMasterIdLst>
  <p:sldIdLst>
    <p:sldId xmlns:r="http://schemas.openxmlformats.org/officeDocument/2006/relationships" id="256" r:id="R203be110481e4196"/>
    <p:sldId xmlns:r="http://schemas.openxmlformats.org/officeDocument/2006/relationships" id="257" r:id="Rcfbd9680408a45a1"/>
    <p:sldId xmlns:r="http://schemas.openxmlformats.org/officeDocument/2006/relationships" id="258" r:id="Ree9bcd60f25f4745"/>
    <p:sldId xmlns:r="http://schemas.openxmlformats.org/officeDocument/2006/relationships" id="259" r:id="R0c7955d133e844ac"/>
    <p:sldId xmlns:r="http://schemas.openxmlformats.org/officeDocument/2006/relationships" id="260" r:id="Rd6b86cb8480d4488"/>
    <p:sldId xmlns:r="http://schemas.openxmlformats.org/officeDocument/2006/relationships" id="261" r:id="Rfca0a745757244c7"/>
    <p:sldId xmlns:r="http://schemas.openxmlformats.org/officeDocument/2006/relationships" id="262" r:id="R0ab21531154a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b5d2af6514e2b" /><Relationship Type="http://schemas.openxmlformats.org/officeDocument/2006/relationships/slide" Target="/ppt/slides/slide1.xml" Id="R203be110481e4196" /><Relationship Type="http://schemas.openxmlformats.org/officeDocument/2006/relationships/slide" Target="/ppt/slides/slide2.xml" Id="Rcfbd9680408a45a1" /><Relationship Type="http://schemas.openxmlformats.org/officeDocument/2006/relationships/slide" Target="/ppt/slides/slide3.xml" Id="Ree9bcd60f25f4745" /><Relationship Type="http://schemas.openxmlformats.org/officeDocument/2006/relationships/slide" Target="/ppt/slides/slide4.xml" Id="R0c7955d133e844ac" /><Relationship Type="http://schemas.openxmlformats.org/officeDocument/2006/relationships/slide" Target="/ppt/slides/slide5.xml" Id="Rd6b86cb8480d4488" /><Relationship Type="http://schemas.openxmlformats.org/officeDocument/2006/relationships/slide" Target="/ppt/slides/slide6.xml" Id="Rfca0a745757244c7" /><Relationship Type="http://schemas.openxmlformats.org/officeDocument/2006/relationships/slide" Target="/ppt/slides/slide7.xml" Id="R0ab21531154a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c7f9df7e4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2a1930834219" /><Relationship Type="http://schemas.openxmlformats.org/officeDocument/2006/relationships/theme" Target="/ppt/slideMasters/theme/theme1.xml" Id="R7d444a09126c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c2a193083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4893ba77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8d1c8da4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0e0b706e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87c9d7f4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af46b9b8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6647262e4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335cfe9c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36 717 445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CORNELIA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CORNELICO AS</a:t>
            </a:r>
          </a:p>
        </p:txBody>
      </p:sp>
    </p:spTree>
  </p:cSld>
  <p:clrMapOvr>
    <a:masterClrMapping xmlns:a="http://schemas.openxmlformats.org/drawingml/2006/main"/>
  </p:clrMapOvr>
</p:sld>
</file>