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4fb754723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8671b1f7f48de"/>
  </p:sldMasterIdLst>
  <p:sldIdLst>
    <p:sldId xmlns:r="http://schemas.openxmlformats.org/officeDocument/2006/relationships" id="256" r:id="Ra0d4d51608434dff"/>
    <p:sldId xmlns:r="http://schemas.openxmlformats.org/officeDocument/2006/relationships" id="257" r:id="R27cac1c2f56740fd"/>
    <p:sldId xmlns:r="http://schemas.openxmlformats.org/officeDocument/2006/relationships" id="258" r:id="Rb169d66ae1144a04"/>
    <p:sldId xmlns:r="http://schemas.openxmlformats.org/officeDocument/2006/relationships" id="259" r:id="R0d039708c3c84426"/>
    <p:sldId xmlns:r="http://schemas.openxmlformats.org/officeDocument/2006/relationships" id="260" r:id="R7b2ae81b43af4286"/>
    <p:sldId xmlns:r="http://schemas.openxmlformats.org/officeDocument/2006/relationships" id="261" r:id="R6fb42f2088a3480a"/>
    <p:sldId xmlns:r="http://schemas.openxmlformats.org/officeDocument/2006/relationships" id="262" r:id="R4610eab13563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8671b1f7f48de" /><Relationship Type="http://schemas.openxmlformats.org/officeDocument/2006/relationships/slide" Target="/ppt/slides/slide1.xml" Id="Ra0d4d51608434dff" /><Relationship Type="http://schemas.openxmlformats.org/officeDocument/2006/relationships/slide" Target="/ppt/slides/slide2.xml" Id="R27cac1c2f56740fd" /><Relationship Type="http://schemas.openxmlformats.org/officeDocument/2006/relationships/slide" Target="/ppt/slides/slide3.xml" Id="Rb169d66ae1144a04" /><Relationship Type="http://schemas.openxmlformats.org/officeDocument/2006/relationships/slide" Target="/ppt/slides/slide4.xml" Id="R0d039708c3c84426" /><Relationship Type="http://schemas.openxmlformats.org/officeDocument/2006/relationships/slide" Target="/ppt/slides/slide5.xml" Id="R7b2ae81b43af4286" /><Relationship Type="http://schemas.openxmlformats.org/officeDocument/2006/relationships/slide" Target="/ppt/slides/slide6.xml" Id="R6fb42f2088a3480a" /><Relationship Type="http://schemas.openxmlformats.org/officeDocument/2006/relationships/slide" Target="/ppt/slides/slide7.xml" Id="R4610eab13563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887df5d28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fb009bd5a46f1" /><Relationship Type="http://schemas.openxmlformats.org/officeDocument/2006/relationships/theme" Target="/ppt/slideMasters/theme/theme1.xml" Id="Racce59b109b2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fb009bd5a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bddd43586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efff37ce4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2b211f32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aedfeef06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ffdfb847e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69747478745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e4fe0ac6c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36 723 852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36 737 915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LUCIE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Benedicte H. Fossum, Nordraaks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LUSCO AS</a:t>
            </a:r>
          </a:p>
        </p:txBody>
      </p:sp>
    </p:spTree>
  </p:cSld>
  <p:clrMapOvr>
    <a:masterClrMapping xmlns:a="http://schemas.openxmlformats.org/drawingml/2006/main"/>
  </p:clrMapOvr>
</p:sld>
</file>