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9b7fed99b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4fe1f63604f6f"/>
  </p:sldMasterIdLst>
  <p:sldIdLst>
    <p:sldId xmlns:r="http://schemas.openxmlformats.org/officeDocument/2006/relationships" id="256" r:id="R889df2c281d94328"/>
    <p:sldId xmlns:r="http://schemas.openxmlformats.org/officeDocument/2006/relationships" id="257" r:id="Raa6f9d38e5474287"/>
    <p:sldId xmlns:r="http://schemas.openxmlformats.org/officeDocument/2006/relationships" id="258" r:id="R8b1c52df6340462c"/>
    <p:sldId xmlns:r="http://schemas.openxmlformats.org/officeDocument/2006/relationships" id="259" r:id="Rc8c6a42f6f154a76"/>
    <p:sldId xmlns:r="http://schemas.openxmlformats.org/officeDocument/2006/relationships" id="260" r:id="R60e3ea379a37407e"/>
    <p:sldId xmlns:r="http://schemas.openxmlformats.org/officeDocument/2006/relationships" id="261" r:id="Rd2e75767a72142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4fe1f63604f6f" /><Relationship Type="http://schemas.openxmlformats.org/officeDocument/2006/relationships/slide" Target="/ppt/slides/slide1.xml" Id="R889df2c281d94328" /><Relationship Type="http://schemas.openxmlformats.org/officeDocument/2006/relationships/slide" Target="/ppt/slides/slide2.xml" Id="Raa6f9d38e5474287" /><Relationship Type="http://schemas.openxmlformats.org/officeDocument/2006/relationships/slide" Target="/ppt/slides/slide3.xml" Id="R8b1c52df6340462c" /><Relationship Type="http://schemas.openxmlformats.org/officeDocument/2006/relationships/slide" Target="/ppt/slides/slide4.xml" Id="Rc8c6a42f6f154a76" /><Relationship Type="http://schemas.openxmlformats.org/officeDocument/2006/relationships/slide" Target="/ppt/slides/slide5.xml" Id="R60e3ea379a37407e" /><Relationship Type="http://schemas.openxmlformats.org/officeDocument/2006/relationships/slide" Target="/ppt/slides/slide6.xml" Id="Rd2e75767a72142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0a305244343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c894794d14f97" /><Relationship Type="http://schemas.openxmlformats.org/officeDocument/2006/relationships/theme" Target="/ppt/slideMasters/theme/theme1.xml" Id="R99a98b2c6fa3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c894794d1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879da318647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33c48fc3c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a04a3086140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11895bb84a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4003c0d4d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45ccc763e43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