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9011ad10f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5550798d6479c"/>
  </p:sldMasterIdLst>
  <p:sldIdLst>
    <p:sldId xmlns:r="http://schemas.openxmlformats.org/officeDocument/2006/relationships" id="256" r:id="R4a21108e42b74a6b"/>
    <p:sldId xmlns:r="http://schemas.openxmlformats.org/officeDocument/2006/relationships" id="257" r:id="R1ada04ebb3d44c2b"/>
    <p:sldId xmlns:r="http://schemas.openxmlformats.org/officeDocument/2006/relationships" id="258" r:id="Rc0560e243c9f4b95"/>
    <p:sldId xmlns:r="http://schemas.openxmlformats.org/officeDocument/2006/relationships" id="259" r:id="R9a5abdb4a3a34f98"/>
    <p:sldId xmlns:r="http://schemas.openxmlformats.org/officeDocument/2006/relationships" id="260" r:id="R8d214a03415347c2"/>
    <p:sldId xmlns:r="http://schemas.openxmlformats.org/officeDocument/2006/relationships" id="261" r:id="R2998ecd145be4b34"/>
    <p:sldId xmlns:r="http://schemas.openxmlformats.org/officeDocument/2006/relationships" id="262" r:id="R3a2fd693edac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5550798d6479c" /><Relationship Type="http://schemas.openxmlformats.org/officeDocument/2006/relationships/slide" Target="/ppt/slides/slide1.xml" Id="R4a21108e42b74a6b" /><Relationship Type="http://schemas.openxmlformats.org/officeDocument/2006/relationships/slide" Target="/ppt/slides/slide2.xml" Id="R1ada04ebb3d44c2b" /><Relationship Type="http://schemas.openxmlformats.org/officeDocument/2006/relationships/slide" Target="/ppt/slides/slide3.xml" Id="Rc0560e243c9f4b95" /><Relationship Type="http://schemas.openxmlformats.org/officeDocument/2006/relationships/slide" Target="/ppt/slides/slide4.xml" Id="R9a5abdb4a3a34f98" /><Relationship Type="http://schemas.openxmlformats.org/officeDocument/2006/relationships/slide" Target="/ppt/slides/slide5.xml" Id="R8d214a03415347c2" /><Relationship Type="http://schemas.openxmlformats.org/officeDocument/2006/relationships/slide" Target="/ppt/slides/slide6.xml" Id="R2998ecd145be4b34" /><Relationship Type="http://schemas.openxmlformats.org/officeDocument/2006/relationships/slide" Target="/ppt/slides/slide7.xml" Id="R3a2fd693edac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f33cd7374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2bc1ee3f4876" /><Relationship Type="http://schemas.openxmlformats.org/officeDocument/2006/relationships/theme" Target="/ppt/slideMasters/theme/theme1.xml" Id="Rbe4fe0c9c6f8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02bc1ee3f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09d7e388e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c592fc90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b3ed103f6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ebc81fd1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61a2d006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e58796c5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2da92c01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36 715 294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36 729 356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HERMINE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Sarah Hermine Fossum Simonsen, Fagerborggata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