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96691f6dd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84f46bf1d4e7a"/>
  </p:sldMasterIdLst>
  <p:sldIdLst>
    <p:sldId xmlns:r="http://schemas.openxmlformats.org/officeDocument/2006/relationships" id="256" r:id="Ra264ecec36a8490d"/>
    <p:sldId xmlns:r="http://schemas.openxmlformats.org/officeDocument/2006/relationships" id="257" r:id="R8d6e6606c4284a11"/>
    <p:sldId xmlns:r="http://schemas.openxmlformats.org/officeDocument/2006/relationships" id="258" r:id="Rbfc01371f09f4b86"/>
    <p:sldId xmlns:r="http://schemas.openxmlformats.org/officeDocument/2006/relationships" id="259" r:id="Rddb0d3131a8348c4"/>
    <p:sldId xmlns:r="http://schemas.openxmlformats.org/officeDocument/2006/relationships" id="260" r:id="R90248fffedcf4f87"/>
    <p:sldId xmlns:r="http://schemas.openxmlformats.org/officeDocument/2006/relationships" id="261" r:id="R99acdf20f2a54db2"/>
    <p:sldId xmlns:r="http://schemas.openxmlformats.org/officeDocument/2006/relationships" id="262" r:id="R763a0b0ecd8649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84f46bf1d4e7a" /><Relationship Type="http://schemas.openxmlformats.org/officeDocument/2006/relationships/slide" Target="/ppt/slides/slide1.xml" Id="Ra264ecec36a8490d" /><Relationship Type="http://schemas.openxmlformats.org/officeDocument/2006/relationships/slide" Target="/ppt/slides/slide2.xml" Id="R8d6e6606c4284a11" /><Relationship Type="http://schemas.openxmlformats.org/officeDocument/2006/relationships/slide" Target="/ppt/slides/slide3.xml" Id="Rbfc01371f09f4b86" /><Relationship Type="http://schemas.openxmlformats.org/officeDocument/2006/relationships/slide" Target="/ppt/slides/slide4.xml" Id="Rddb0d3131a8348c4" /><Relationship Type="http://schemas.openxmlformats.org/officeDocument/2006/relationships/slide" Target="/ppt/slides/slide5.xml" Id="R90248fffedcf4f87" /><Relationship Type="http://schemas.openxmlformats.org/officeDocument/2006/relationships/slide" Target="/ppt/slides/slide6.xml" Id="R99acdf20f2a54db2" /><Relationship Type="http://schemas.openxmlformats.org/officeDocument/2006/relationships/slide" Target="/ppt/slides/slide7.xml" Id="R763a0b0ecd8649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a0f9cc531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fb2d0e764308" /><Relationship Type="http://schemas.openxmlformats.org/officeDocument/2006/relationships/theme" Target="/ppt/slideMasters/theme/theme1.xml" Id="R79e095ea9790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efb2d0e76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01579c4c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e2e918e03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65b943b3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b1118a57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9bfdcf05a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e9db800e8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7b280f061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AKU ARCHITECTS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AKU ARCHITECTS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531 399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UPPMAN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Vienlinna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ketil@aku.no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927 368 676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 ARCHITECTS AS</a:t>
            </a:r>
          </a:p>
        </p:txBody>
      </p:sp>
    </p:spTree>
  </p:cSld>
  <p:clrMapOvr>
    <a:masterClrMapping xmlns:a="http://schemas.openxmlformats.org/drawingml/2006/main"/>
  </p:clrMapOvr>
</p:sld>
</file>