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88f9b9ef7e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7551d00044362"/>
  </p:sldMasterIdLst>
  <p:sldIdLst>
    <p:sldId xmlns:r="http://schemas.openxmlformats.org/officeDocument/2006/relationships" id="256" r:id="R753a3caf91844aed"/>
    <p:sldId xmlns:r="http://schemas.openxmlformats.org/officeDocument/2006/relationships" id="257" r:id="Rc0c30263e9144c65"/>
    <p:sldId xmlns:r="http://schemas.openxmlformats.org/officeDocument/2006/relationships" id="258" r:id="R792b338f82ce4885"/>
    <p:sldId xmlns:r="http://schemas.openxmlformats.org/officeDocument/2006/relationships" id="259" r:id="Ra42d2b465e244297"/>
    <p:sldId xmlns:r="http://schemas.openxmlformats.org/officeDocument/2006/relationships" id="260" r:id="R8e6f18e08ece4075"/>
    <p:sldId xmlns:r="http://schemas.openxmlformats.org/officeDocument/2006/relationships" id="261" r:id="R67964fd55c5b44b8"/>
    <p:sldId xmlns:r="http://schemas.openxmlformats.org/officeDocument/2006/relationships" id="262" r:id="R82fa99b23d9349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7551d00044362" /><Relationship Type="http://schemas.openxmlformats.org/officeDocument/2006/relationships/slide" Target="/ppt/slides/slide1.xml" Id="R753a3caf91844aed" /><Relationship Type="http://schemas.openxmlformats.org/officeDocument/2006/relationships/slide" Target="/ppt/slides/slide2.xml" Id="Rc0c30263e9144c65" /><Relationship Type="http://schemas.openxmlformats.org/officeDocument/2006/relationships/slide" Target="/ppt/slides/slide3.xml" Id="R792b338f82ce4885" /><Relationship Type="http://schemas.openxmlformats.org/officeDocument/2006/relationships/slide" Target="/ppt/slides/slide4.xml" Id="Ra42d2b465e244297" /><Relationship Type="http://schemas.openxmlformats.org/officeDocument/2006/relationships/slide" Target="/ppt/slides/slide5.xml" Id="R8e6f18e08ece4075" /><Relationship Type="http://schemas.openxmlformats.org/officeDocument/2006/relationships/slide" Target="/ppt/slides/slide6.xml" Id="R67964fd55c5b44b8" /><Relationship Type="http://schemas.openxmlformats.org/officeDocument/2006/relationships/slide" Target="/ppt/slides/slide7.xml" Id="R82fa99b23d9349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753af5d804b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1caee33fd42f7" /><Relationship Type="http://schemas.openxmlformats.org/officeDocument/2006/relationships/theme" Target="/ppt/slideMasters/theme/theme1.xml" Id="R795ad0da057942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1caee33fd42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31c4fb895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99c341e0e43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74f24702a4a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bf475d43a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f60a47c1e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1132bd71846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a15e34443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15 190 406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ELISE IVARA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Elise Ivara Dahl, Armauer Hansens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927 376 776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