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b895cf745f42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5e729c93d34ea5"/>
  </p:sldMasterIdLst>
  <p:sldIdLst>
    <p:sldId xmlns:r="http://schemas.openxmlformats.org/officeDocument/2006/relationships" id="256" r:id="R2f7371fe12654a8c"/>
    <p:sldId xmlns:r="http://schemas.openxmlformats.org/officeDocument/2006/relationships" id="257" r:id="R0f073acf4d32433f"/>
    <p:sldId xmlns:r="http://schemas.openxmlformats.org/officeDocument/2006/relationships" id="258" r:id="R0f32c2d0b59a4d2c"/>
    <p:sldId xmlns:r="http://schemas.openxmlformats.org/officeDocument/2006/relationships" id="259" r:id="R86c7d0df386a4bd4"/>
    <p:sldId xmlns:r="http://schemas.openxmlformats.org/officeDocument/2006/relationships" id="260" r:id="Re3f9ed3e12954221"/>
    <p:sldId xmlns:r="http://schemas.openxmlformats.org/officeDocument/2006/relationships" id="261" r:id="R84189dc9d28d4d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e729c93d34ea5" /><Relationship Type="http://schemas.openxmlformats.org/officeDocument/2006/relationships/slide" Target="/ppt/slides/slide1.xml" Id="R2f7371fe12654a8c" /><Relationship Type="http://schemas.openxmlformats.org/officeDocument/2006/relationships/slide" Target="/ppt/slides/slide2.xml" Id="R0f073acf4d32433f" /><Relationship Type="http://schemas.openxmlformats.org/officeDocument/2006/relationships/slide" Target="/ppt/slides/slide3.xml" Id="R0f32c2d0b59a4d2c" /><Relationship Type="http://schemas.openxmlformats.org/officeDocument/2006/relationships/slide" Target="/ppt/slides/slide4.xml" Id="R86c7d0df386a4bd4" /><Relationship Type="http://schemas.openxmlformats.org/officeDocument/2006/relationships/slide" Target="/ppt/slides/slide5.xml" Id="Re3f9ed3e12954221" /><Relationship Type="http://schemas.openxmlformats.org/officeDocument/2006/relationships/slide" Target="/ppt/slides/slide6.xml" Id="R84189dc9d28d4d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63e90e9494a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fd8fa8a0c4a0a" /><Relationship Type="http://schemas.openxmlformats.org/officeDocument/2006/relationships/theme" Target="/ppt/slideMasters/theme/theme1.xml" Id="Rb0e96e8ee30842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fd8fa8a0c4a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d90bd457a4c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e3faf10f547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6976104ad42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12034749846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bfcd765d342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ba15a66f446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CONSULTING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6 333 390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4 426 533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Nordland, Johan Øydegards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927 377 314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