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5fcd2713cc4d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fc2ad51e044f19"/>
  </p:sldMasterIdLst>
  <p:sldIdLst>
    <p:sldId xmlns:r="http://schemas.openxmlformats.org/officeDocument/2006/relationships" id="256" r:id="R13422c44df144bbd"/>
    <p:sldId xmlns:r="http://schemas.openxmlformats.org/officeDocument/2006/relationships" id="257" r:id="Rd47047afa2d34336"/>
    <p:sldId xmlns:r="http://schemas.openxmlformats.org/officeDocument/2006/relationships" id="258" r:id="R7ab1de17e0ce4793"/>
    <p:sldId xmlns:r="http://schemas.openxmlformats.org/officeDocument/2006/relationships" id="259" r:id="Rea28930d478042e0"/>
    <p:sldId xmlns:r="http://schemas.openxmlformats.org/officeDocument/2006/relationships" id="260" r:id="Ra1ad9f44058b4f04"/>
    <p:sldId xmlns:r="http://schemas.openxmlformats.org/officeDocument/2006/relationships" id="261" r:id="Rea4a00bf84e741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c2ad51e044f19" /><Relationship Type="http://schemas.openxmlformats.org/officeDocument/2006/relationships/slide" Target="/ppt/slides/slide1.xml" Id="R13422c44df144bbd" /><Relationship Type="http://schemas.openxmlformats.org/officeDocument/2006/relationships/slide" Target="/ppt/slides/slide2.xml" Id="Rd47047afa2d34336" /><Relationship Type="http://schemas.openxmlformats.org/officeDocument/2006/relationships/slide" Target="/ppt/slides/slide3.xml" Id="R7ab1de17e0ce4793" /><Relationship Type="http://schemas.openxmlformats.org/officeDocument/2006/relationships/slide" Target="/ppt/slides/slide4.xml" Id="Rea28930d478042e0" /><Relationship Type="http://schemas.openxmlformats.org/officeDocument/2006/relationships/slide" Target="/ppt/slides/slide5.xml" Id="Ra1ad9f44058b4f04" /><Relationship Type="http://schemas.openxmlformats.org/officeDocument/2006/relationships/slide" Target="/ppt/slides/slide6.xml" Id="Rea4a00bf84e741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d69d5631d4e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38bb6331f40ae" /><Relationship Type="http://schemas.openxmlformats.org/officeDocument/2006/relationships/theme" Target="/ppt/slideMasters/theme/theme1.xml" Id="R1cf3dbd1519649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e38bb6331f40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a59df16d74c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1520a59804a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3d884742b4e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70563cd2247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c5dfb0be545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3a5ea686341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Sandakerveien 22D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927 378 736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TDA AS</a:t>
            </a:r>
          </a:p>
        </p:txBody>
      </p:sp>
    </p:spTree>
  </p:cSld>
  <p:clrMapOvr>
    <a:masterClrMapping xmlns:a="http://schemas.openxmlformats.org/drawingml/2006/main"/>
  </p:clrMapOvr>
</p:sld>
</file>