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204f49b0fda4ce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164ee2d7ed4293"/>
  </p:sldMasterIdLst>
  <p:sldIdLst>
    <p:sldId xmlns:r="http://schemas.openxmlformats.org/officeDocument/2006/relationships" id="256" r:id="Rc1635f98729e4838"/>
    <p:sldId xmlns:r="http://schemas.openxmlformats.org/officeDocument/2006/relationships" id="257" r:id="R60333bda3ed54983"/>
    <p:sldId xmlns:r="http://schemas.openxmlformats.org/officeDocument/2006/relationships" id="258" r:id="Re102bd9ca3a048d5"/>
    <p:sldId xmlns:r="http://schemas.openxmlformats.org/officeDocument/2006/relationships" id="259" r:id="R2e0fc60e52834d51"/>
    <p:sldId xmlns:r="http://schemas.openxmlformats.org/officeDocument/2006/relationships" id="260" r:id="R5073f20d8b5f4d21"/>
    <p:sldId xmlns:r="http://schemas.openxmlformats.org/officeDocument/2006/relationships" id="261" r:id="R2d3efa89950a4b2f"/>
    <p:sldId xmlns:r="http://schemas.openxmlformats.org/officeDocument/2006/relationships" id="262" r:id="R13b6c0ec54b141e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164ee2d7ed4293" /><Relationship Type="http://schemas.openxmlformats.org/officeDocument/2006/relationships/slide" Target="/ppt/slides/slide1.xml" Id="Rc1635f98729e4838" /><Relationship Type="http://schemas.openxmlformats.org/officeDocument/2006/relationships/slide" Target="/ppt/slides/slide2.xml" Id="R60333bda3ed54983" /><Relationship Type="http://schemas.openxmlformats.org/officeDocument/2006/relationships/slide" Target="/ppt/slides/slide3.xml" Id="Re102bd9ca3a048d5" /><Relationship Type="http://schemas.openxmlformats.org/officeDocument/2006/relationships/slide" Target="/ppt/slides/slide4.xml" Id="R2e0fc60e52834d51" /><Relationship Type="http://schemas.openxmlformats.org/officeDocument/2006/relationships/slide" Target="/ppt/slides/slide5.xml" Id="R5073f20d8b5f4d21" /><Relationship Type="http://schemas.openxmlformats.org/officeDocument/2006/relationships/slide" Target="/ppt/slides/slide6.xml" Id="R2d3efa89950a4b2f" /><Relationship Type="http://schemas.openxmlformats.org/officeDocument/2006/relationships/slide" Target="/ppt/slides/slide7.xml" Id="R13b6c0ec54b141e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a04eaa623743c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b8dea5e5e547fd" /><Relationship Type="http://schemas.openxmlformats.org/officeDocument/2006/relationships/theme" Target="/ppt/slideMasters/theme/theme1.xml" Id="R550f399b9cee442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cb8dea5e5e547f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4c821c9b4f42a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239a0b6f1a489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f9442d7e5546d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7b43643aaf470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307a228c734b2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acdcf3c8ed42e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cf7dbd9593452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TDA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TDA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TDA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TDA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TDA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TDA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−12 417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734 665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16 462 889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TDA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TORFINN TOBIAS DAHL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TDA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Sandakerveien 22D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927 378 736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TDA AS</a:t>
            </a:r>
          </a:p>
        </p:txBody>
      </p:sp>
    </p:spTree>
  </p:cSld>
  <p:clrMapOvr>
    <a:masterClrMapping xmlns:a="http://schemas.openxmlformats.org/drawingml/2006/main"/>
  </p:clrMapOvr>
</p:sld>
</file>