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92ca0ff28343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afddfa006a4305"/>
  </p:sldMasterIdLst>
  <p:sldIdLst>
    <p:sldId xmlns:r="http://schemas.openxmlformats.org/officeDocument/2006/relationships" id="256" r:id="Rd8b8575e6fdd48c9"/>
    <p:sldId xmlns:r="http://schemas.openxmlformats.org/officeDocument/2006/relationships" id="257" r:id="R178cd817a70341f0"/>
    <p:sldId xmlns:r="http://schemas.openxmlformats.org/officeDocument/2006/relationships" id="258" r:id="R70c221823d244517"/>
    <p:sldId xmlns:r="http://schemas.openxmlformats.org/officeDocument/2006/relationships" id="259" r:id="R96658bd4a3a64ccc"/>
    <p:sldId xmlns:r="http://schemas.openxmlformats.org/officeDocument/2006/relationships" id="260" r:id="R64c33b8299d44237"/>
    <p:sldId xmlns:r="http://schemas.openxmlformats.org/officeDocument/2006/relationships" id="261" r:id="R4331dbef995b4995"/>
    <p:sldId xmlns:r="http://schemas.openxmlformats.org/officeDocument/2006/relationships" id="262" r:id="R8906fe55a49945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afddfa006a4305" /><Relationship Type="http://schemas.openxmlformats.org/officeDocument/2006/relationships/slide" Target="/ppt/slides/slide1.xml" Id="Rd8b8575e6fdd48c9" /><Relationship Type="http://schemas.openxmlformats.org/officeDocument/2006/relationships/slide" Target="/ppt/slides/slide2.xml" Id="R178cd817a70341f0" /><Relationship Type="http://schemas.openxmlformats.org/officeDocument/2006/relationships/slide" Target="/ppt/slides/slide3.xml" Id="R70c221823d244517" /><Relationship Type="http://schemas.openxmlformats.org/officeDocument/2006/relationships/slide" Target="/ppt/slides/slide4.xml" Id="R96658bd4a3a64ccc" /><Relationship Type="http://schemas.openxmlformats.org/officeDocument/2006/relationships/slide" Target="/ppt/slides/slide5.xml" Id="R64c33b8299d44237" /><Relationship Type="http://schemas.openxmlformats.org/officeDocument/2006/relationships/slide" Target="/ppt/slides/slide6.xml" Id="R4331dbef995b4995" /><Relationship Type="http://schemas.openxmlformats.org/officeDocument/2006/relationships/slide" Target="/ppt/slides/slide7.xml" Id="R8906fe55a49945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d108e605d147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5abd5297d466c" /><Relationship Type="http://schemas.openxmlformats.org/officeDocument/2006/relationships/theme" Target="/ppt/slideMasters/theme/theme1.xml" Id="R694eda863bd847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65abd5297d46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5ea9b0c3745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07db8f0a24f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183d0f87a4a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7f034b99a4b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b4f815e7a43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cda686e5847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85a8d1d1e4f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BIKELOOP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BIKELOOP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BIKELOOP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BIKELOOP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BIKELOOP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BIKELOOP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7 189 769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−6 316 256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−6 813 649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9 843 391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18 722 453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BIKELOOP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FWRD AS  –  39,4 %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XAFRON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NETCENTRIC AS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HEDDA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VANADIS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KHLG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BIKELOOP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 torg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www.bikeloop.no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927 385 430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BIKELOOP AS</a:t>
            </a:r>
          </a:p>
        </p:txBody>
      </p:sp>
    </p:spTree>
  </p:cSld>
  <p:clrMapOvr>
    <a:masterClrMapping xmlns:a="http://schemas.openxmlformats.org/drawingml/2006/main"/>
  </p:clrMapOvr>
</p:sld>
</file>