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50ca9ed91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d2af65c654519"/>
  </p:sldMasterIdLst>
  <p:sldIdLst>
    <p:sldId xmlns:r="http://schemas.openxmlformats.org/officeDocument/2006/relationships" id="256" r:id="R83704f62d0c143d9"/>
    <p:sldId xmlns:r="http://schemas.openxmlformats.org/officeDocument/2006/relationships" id="257" r:id="R94213a3237dc4890"/>
    <p:sldId xmlns:r="http://schemas.openxmlformats.org/officeDocument/2006/relationships" id="258" r:id="R12a2142952024549"/>
    <p:sldId xmlns:r="http://schemas.openxmlformats.org/officeDocument/2006/relationships" id="259" r:id="R7b26fc0322a04588"/>
    <p:sldId xmlns:r="http://schemas.openxmlformats.org/officeDocument/2006/relationships" id="260" r:id="R97325266565e49b1"/>
    <p:sldId xmlns:r="http://schemas.openxmlformats.org/officeDocument/2006/relationships" id="261" r:id="R828d38168467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d2af65c654519" /><Relationship Type="http://schemas.openxmlformats.org/officeDocument/2006/relationships/slide" Target="/ppt/slides/slide1.xml" Id="R83704f62d0c143d9" /><Relationship Type="http://schemas.openxmlformats.org/officeDocument/2006/relationships/slide" Target="/ppt/slides/slide2.xml" Id="R94213a3237dc4890" /><Relationship Type="http://schemas.openxmlformats.org/officeDocument/2006/relationships/slide" Target="/ppt/slides/slide3.xml" Id="R12a2142952024549" /><Relationship Type="http://schemas.openxmlformats.org/officeDocument/2006/relationships/slide" Target="/ppt/slides/slide4.xml" Id="R7b26fc0322a04588" /><Relationship Type="http://schemas.openxmlformats.org/officeDocument/2006/relationships/slide" Target="/ppt/slides/slide5.xml" Id="R97325266565e49b1" /><Relationship Type="http://schemas.openxmlformats.org/officeDocument/2006/relationships/slide" Target="/ppt/slides/slide6.xml" Id="R828d38168467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4e5ab6419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880f2aee34296" /><Relationship Type="http://schemas.openxmlformats.org/officeDocument/2006/relationships/theme" Target="/ppt/slideMasters/theme/theme1.xml" Id="R11c653bc985d4e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880f2aee3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256f4121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879dd129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c76abe4fd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ec5e9829f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839a03452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325b0df2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927 388 693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 GROUP AS</a:t>
            </a:r>
          </a:p>
        </p:txBody>
      </p:sp>
    </p:spTree>
  </p:cSld>
  <p:clrMapOvr>
    <a:masterClrMapping xmlns:a="http://schemas.openxmlformats.org/drawingml/2006/main"/>
  </p:clrMapOvr>
</p:sld>
</file>