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0be4c3232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b292805a744eb"/>
  </p:sldMasterIdLst>
  <p:sldIdLst>
    <p:sldId xmlns:r="http://schemas.openxmlformats.org/officeDocument/2006/relationships" id="256" r:id="Rf22a2d5d1f314e11"/>
    <p:sldId xmlns:r="http://schemas.openxmlformats.org/officeDocument/2006/relationships" id="257" r:id="R06238a0bf6524351"/>
    <p:sldId xmlns:r="http://schemas.openxmlformats.org/officeDocument/2006/relationships" id="258" r:id="R8b084ce6fa7a4807"/>
    <p:sldId xmlns:r="http://schemas.openxmlformats.org/officeDocument/2006/relationships" id="259" r:id="R1297559c5b9d42b5"/>
    <p:sldId xmlns:r="http://schemas.openxmlformats.org/officeDocument/2006/relationships" id="260" r:id="R4b941359cf614b9f"/>
    <p:sldId xmlns:r="http://schemas.openxmlformats.org/officeDocument/2006/relationships" id="261" r:id="R7e3299dcd4094ce8"/>
    <p:sldId xmlns:r="http://schemas.openxmlformats.org/officeDocument/2006/relationships" id="262" r:id="R4e0eaa5f1cba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b292805a744eb" /><Relationship Type="http://schemas.openxmlformats.org/officeDocument/2006/relationships/slide" Target="/ppt/slides/slide1.xml" Id="Rf22a2d5d1f314e11" /><Relationship Type="http://schemas.openxmlformats.org/officeDocument/2006/relationships/slide" Target="/ppt/slides/slide2.xml" Id="R06238a0bf6524351" /><Relationship Type="http://schemas.openxmlformats.org/officeDocument/2006/relationships/slide" Target="/ppt/slides/slide3.xml" Id="R8b084ce6fa7a4807" /><Relationship Type="http://schemas.openxmlformats.org/officeDocument/2006/relationships/slide" Target="/ppt/slides/slide4.xml" Id="R1297559c5b9d42b5" /><Relationship Type="http://schemas.openxmlformats.org/officeDocument/2006/relationships/slide" Target="/ppt/slides/slide5.xml" Id="R4b941359cf614b9f" /><Relationship Type="http://schemas.openxmlformats.org/officeDocument/2006/relationships/slide" Target="/ppt/slides/slide6.xml" Id="R7e3299dcd4094ce8" /><Relationship Type="http://schemas.openxmlformats.org/officeDocument/2006/relationships/slide" Target="/ppt/slides/slide7.xml" Id="R4e0eaa5f1cba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788715cba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fc4040129475e" /><Relationship Type="http://schemas.openxmlformats.org/officeDocument/2006/relationships/theme" Target="/ppt/slideMasters/theme/theme1.xml" Id="R897fbf1a746f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fc404012947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e263107b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9fc8ed3f0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37221e8e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1a3f018d8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b472dfb6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b972963fa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2a70f0077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AGT GROUP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−1 835 532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30 425 844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GIERTSEN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OXHOLM INVEST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Nygårdsviken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927 388 693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