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c398e55ca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03c8b85bf4f69"/>
  </p:sldMasterIdLst>
  <p:sldIdLst>
    <p:sldId xmlns:r="http://schemas.openxmlformats.org/officeDocument/2006/relationships" id="256" r:id="R83a5f7d0299642d6"/>
    <p:sldId xmlns:r="http://schemas.openxmlformats.org/officeDocument/2006/relationships" id="257" r:id="Rf096c0a566ee45cb"/>
    <p:sldId xmlns:r="http://schemas.openxmlformats.org/officeDocument/2006/relationships" id="258" r:id="R81226f1a90364da8"/>
    <p:sldId xmlns:r="http://schemas.openxmlformats.org/officeDocument/2006/relationships" id="259" r:id="R42710eb75e5b412e"/>
    <p:sldId xmlns:r="http://schemas.openxmlformats.org/officeDocument/2006/relationships" id="260" r:id="R5a5549bb24f8440b"/>
    <p:sldId xmlns:r="http://schemas.openxmlformats.org/officeDocument/2006/relationships" id="261" r:id="R29caef8941694e8a"/>
    <p:sldId xmlns:r="http://schemas.openxmlformats.org/officeDocument/2006/relationships" id="262" r:id="R1bef2824e8ec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03c8b85bf4f69" /><Relationship Type="http://schemas.openxmlformats.org/officeDocument/2006/relationships/slide" Target="/ppt/slides/slide1.xml" Id="R83a5f7d0299642d6" /><Relationship Type="http://schemas.openxmlformats.org/officeDocument/2006/relationships/slide" Target="/ppt/slides/slide2.xml" Id="Rf096c0a566ee45cb" /><Relationship Type="http://schemas.openxmlformats.org/officeDocument/2006/relationships/slide" Target="/ppt/slides/slide3.xml" Id="R81226f1a90364da8" /><Relationship Type="http://schemas.openxmlformats.org/officeDocument/2006/relationships/slide" Target="/ppt/slides/slide4.xml" Id="R42710eb75e5b412e" /><Relationship Type="http://schemas.openxmlformats.org/officeDocument/2006/relationships/slide" Target="/ppt/slides/slide5.xml" Id="R5a5549bb24f8440b" /><Relationship Type="http://schemas.openxmlformats.org/officeDocument/2006/relationships/slide" Target="/ppt/slides/slide6.xml" Id="R29caef8941694e8a" /><Relationship Type="http://schemas.openxmlformats.org/officeDocument/2006/relationships/slide" Target="/ppt/slides/slide7.xml" Id="R1bef2824e8ec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affefd9c0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72bae5c14f66" /><Relationship Type="http://schemas.openxmlformats.org/officeDocument/2006/relationships/theme" Target="/ppt/slideMasters/theme/theme1.xml" Id="R88d7ca537177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372bae5c1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633e66c9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4d16bdff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ce6c44e2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e03815e1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1c92a9b9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6105db03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775eabc17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