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986e0f6dbf4f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bc883f580c42d8"/>
  </p:sldMasterIdLst>
  <p:sldIdLst>
    <p:sldId xmlns:r="http://schemas.openxmlformats.org/officeDocument/2006/relationships" id="256" r:id="R749ae2145a4e4eb9"/>
    <p:sldId xmlns:r="http://schemas.openxmlformats.org/officeDocument/2006/relationships" id="257" r:id="R76b92ba94fbd4955"/>
    <p:sldId xmlns:r="http://schemas.openxmlformats.org/officeDocument/2006/relationships" id="258" r:id="Re3be15d9dec24a02"/>
    <p:sldId xmlns:r="http://schemas.openxmlformats.org/officeDocument/2006/relationships" id="259" r:id="Rc19204db5c1c44c5"/>
    <p:sldId xmlns:r="http://schemas.openxmlformats.org/officeDocument/2006/relationships" id="260" r:id="R6e65352a04914721"/>
    <p:sldId xmlns:r="http://schemas.openxmlformats.org/officeDocument/2006/relationships" id="261" r:id="Rd964a053a13242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bc883f580c42d8" /><Relationship Type="http://schemas.openxmlformats.org/officeDocument/2006/relationships/slide" Target="/ppt/slides/slide1.xml" Id="R749ae2145a4e4eb9" /><Relationship Type="http://schemas.openxmlformats.org/officeDocument/2006/relationships/slide" Target="/ppt/slides/slide2.xml" Id="R76b92ba94fbd4955" /><Relationship Type="http://schemas.openxmlformats.org/officeDocument/2006/relationships/slide" Target="/ppt/slides/slide3.xml" Id="Re3be15d9dec24a02" /><Relationship Type="http://schemas.openxmlformats.org/officeDocument/2006/relationships/slide" Target="/ppt/slides/slide4.xml" Id="Rc19204db5c1c44c5" /><Relationship Type="http://schemas.openxmlformats.org/officeDocument/2006/relationships/slide" Target="/ppt/slides/slide5.xml" Id="R6e65352a04914721" /><Relationship Type="http://schemas.openxmlformats.org/officeDocument/2006/relationships/slide" Target="/ppt/slides/slide6.xml" Id="Rd964a053a13242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cb233a0c9d49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747a2308d4a29" /><Relationship Type="http://schemas.openxmlformats.org/officeDocument/2006/relationships/theme" Target="/ppt/slideMasters/theme/theme1.xml" Id="Rbf8a39de659e40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6747a2308d4a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33ffa327148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29135efd642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edcd0621f40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16118cbf641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80863dc8146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55738b7ba45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ENWI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ENWI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ENWI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ENWI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ENWI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ENWI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Dyrefaret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927 394 251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ENWI AS</a:t>
            </a:r>
          </a:p>
        </p:txBody>
      </p:sp>
    </p:spTree>
  </p:cSld>
  <p:clrMapOvr>
    <a:masterClrMapping xmlns:a="http://schemas.openxmlformats.org/drawingml/2006/main"/>
  </p:clrMapOvr>
</p:sld>
</file>