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ddc749aac24b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951525580c4318"/>
  </p:sldMasterIdLst>
  <p:sldIdLst>
    <p:sldId xmlns:r="http://schemas.openxmlformats.org/officeDocument/2006/relationships" id="256" r:id="R074fe25b2707493d"/>
    <p:sldId xmlns:r="http://schemas.openxmlformats.org/officeDocument/2006/relationships" id="257" r:id="R8e0bbc0fefa64d10"/>
    <p:sldId xmlns:r="http://schemas.openxmlformats.org/officeDocument/2006/relationships" id="258" r:id="R697006d64f1945d6"/>
    <p:sldId xmlns:r="http://schemas.openxmlformats.org/officeDocument/2006/relationships" id="259" r:id="R8cfce8491ef44748"/>
    <p:sldId xmlns:r="http://schemas.openxmlformats.org/officeDocument/2006/relationships" id="260" r:id="R4898e2c1ce5f4c24"/>
    <p:sldId xmlns:r="http://schemas.openxmlformats.org/officeDocument/2006/relationships" id="261" r:id="R25a5c06a25a340f5"/>
    <p:sldId xmlns:r="http://schemas.openxmlformats.org/officeDocument/2006/relationships" id="262" r:id="R1e40456ca6f043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951525580c4318" /><Relationship Type="http://schemas.openxmlformats.org/officeDocument/2006/relationships/slide" Target="/ppt/slides/slide1.xml" Id="R074fe25b2707493d" /><Relationship Type="http://schemas.openxmlformats.org/officeDocument/2006/relationships/slide" Target="/ppt/slides/slide2.xml" Id="R8e0bbc0fefa64d10" /><Relationship Type="http://schemas.openxmlformats.org/officeDocument/2006/relationships/slide" Target="/ppt/slides/slide3.xml" Id="R697006d64f1945d6" /><Relationship Type="http://schemas.openxmlformats.org/officeDocument/2006/relationships/slide" Target="/ppt/slides/slide4.xml" Id="R8cfce8491ef44748" /><Relationship Type="http://schemas.openxmlformats.org/officeDocument/2006/relationships/slide" Target="/ppt/slides/slide5.xml" Id="R4898e2c1ce5f4c24" /><Relationship Type="http://schemas.openxmlformats.org/officeDocument/2006/relationships/slide" Target="/ppt/slides/slide6.xml" Id="R25a5c06a25a340f5" /><Relationship Type="http://schemas.openxmlformats.org/officeDocument/2006/relationships/slide" Target="/ppt/slides/slide7.xml" Id="R1e40456ca6f043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73244f9dba49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9e0ad7b1d453c" /><Relationship Type="http://schemas.openxmlformats.org/officeDocument/2006/relationships/theme" Target="/ppt/slideMasters/theme/theme1.xml" Id="R48117a7477e643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99e0ad7b1d45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1e0d8695b4b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8c165d5b04d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71d25afae46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a5c66be974f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ea0f05cdd43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f49967bfd4b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533fbe42849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ENWI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ENWI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ENWI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ENWI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ENWI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ENWI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184 503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299 503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ENWI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JØRGEN ENGELHART-WILLOCH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ENWI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Dyrefaret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927 394 251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ENWI AS</a:t>
            </a:r>
          </a:p>
        </p:txBody>
      </p:sp>
    </p:spTree>
  </p:cSld>
  <p:clrMapOvr>
    <a:masterClrMapping xmlns:a="http://schemas.openxmlformats.org/drawingml/2006/main"/>
  </p:clrMapOvr>
</p:sld>
</file>