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c7c2ab776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76ab94e884e80"/>
  </p:sldMasterIdLst>
  <p:sldIdLst>
    <p:sldId xmlns:r="http://schemas.openxmlformats.org/officeDocument/2006/relationships" id="256" r:id="R43c349fc5752425e"/>
    <p:sldId xmlns:r="http://schemas.openxmlformats.org/officeDocument/2006/relationships" id="257" r:id="R76a2bbd16c2549c7"/>
    <p:sldId xmlns:r="http://schemas.openxmlformats.org/officeDocument/2006/relationships" id="258" r:id="R78d7627364df4f33"/>
    <p:sldId xmlns:r="http://schemas.openxmlformats.org/officeDocument/2006/relationships" id="259" r:id="R170f09016a864894"/>
    <p:sldId xmlns:r="http://schemas.openxmlformats.org/officeDocument/2006/relationships" id="260" r:id="Ra0a416e2e2064b13"/>
    <p:sldId xmlns:r="http://schemas.openxmlformats.org/officeDocument/2006/relationships" id="261" r:id="R8bbe74093bd4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76ab94e884e80" /><Relationship Type="http://schemas.openxmlformats.org/officeDocument/2006/relationships/slide" Target="/ppt/slides/slide1.xml" Id="R43c349fc5752425e" /><Relationship Type="http://schemas.openxmlformats.org/officeDocument/2006/relationships/slide" Target="/ppt/slides/slide2.xml" Id="R76a2bbd16c2549c7" /><Relationship Type="http://schemas.openxmlformats.org/officeDocument/2006/relationships/slide" Target="/ppt/slides/slide3.xml" Id="R78d7627364df4f33" /><Relationship Type="http://schemas.openxmlformats.org/officeDocument/2006/relationships/slide" Target="/ppt/slides/slide4.xml" Id="R170f09016a864894" /><Relationship Type="http://schemas.openxmlformats.org/officeDocument/2006/relationships/slide" Target="/ppt/slides/slide5.xml" Id="Ra0a416e2e2064b13" /><Relationship Type="http://schemas.openxmlformats.org/officeDocument/2006/relationships/slide" Target="/ppt/slides/slide6.xml" Id="R8bbe74093bd4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683127b70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abc169574eac" /><Relationship Type="http://schemas.openxmlformats.org/officeDocument/2006/relationships/theme" Target="/ppt/slideMasters/theme/theme1.xml" Id="R0856028b6deb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3abc16957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f5d753a5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4e0d514d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bc0d3b6f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62ccce9d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19a3dc0fa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8e842114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