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5d0f3951a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15ecd769e4553"/>
  </p:sldMasterIdLst>
  <p:sldIdLst>
    <p:sldId xmlns:r="http://schemas.openxmlformats.org/officeDocument/2006/relationships" id="256" r:id="R455a341b8c30466d"/>
    <p:sldId xmlns:r="http://schemas.openxmlformats.org/officeDocument/2006/relationships" id="257" r:id="Rd4a88a2c929041e8"/>
    <p:sldId xmlns:r="http://schemas.openxmlformats.org/officeDocument/2006/relationships" id="258" r:id="Ra2100cc6415042db"/>
    <p:sldId xmlns:r="http://schemas.openxmlformats.org/officeDocument/2006/relationships" id="259" r:id="R27a7bbcf655a4879"/>
    <p:sldId xmlns:r="http://schemas.openxmlformats.org/officeDocument/2006/relationships" id="260" r:id="Rf4bc81babcc54c62"/>
    <p:sldId xmlns:r="http://schemas.openxmlformats.org/officeDocument/2006/relationships" id="261" r:id="Ra1ffc6c32b1442b9"/>
    <p:sldId xmlns:r="http://schemas.openxmlformats.org/officeDocument/2006/relationships" id="262" r:id="R26505e48a6dd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15ecd769e4553" /><Relationship Type="http://schemas.openxmlformats.org/officeDocument/2006/relationships/slide" Target="/ppt/slides/slide1.xml" Id="R455a341b8c30466d" /><Relationship Type="http://schemas.openxmlformats.org/officeDocument/2006/relationships/slide" Target="/ppt/slides/slide2.xml" Id="Rd4a88a2c929041e8" /><Relationship Type="http://schemas.openxmlformats.org/officeDocument/2006/relationships/slide" Target="/ppt/slides/slide3.xml" Id="Ra2100cc6415042db" /><Relationship Type="http://schemas.openxmlformats.org/officeDocument/2006/relationships/slide" Target="/ppt/slides/slide4.xml" Id="R27a7bbcf655a4879" /><Relationship Type="http://schemas.openxmlformats.org/officeDocument/2006/relationships/slide" Target="/ppt/slides/slide5.xml" Id="Rf4bc81babcc54c62" /><Relationship Type="http://schemas.openxmlformats.org/officeDocument/2006/relationships/slide" Target="/ppt/slides/slide6.xml" Id="Ra1ffc6c32b1442b9" /><Relationship Type="http://schemas.openxmlformats.org/officeDocument/2006/relationships/slide" Target="/ppt/slides/slide7.xml" Id="R26505e48a6dd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0ee281f4d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d2179669c4ecf" /><Relationship Type="http://schemas.openxmlformats.org/officeDocument/2006/relationships/theme" Target="/ppt/slideMasters/theme/theme1.xml" Id="R9caafc79e063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d2179669c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48ed5e8fd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3d6cd8b6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d7200213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d3a89a29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757454a87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35c367e3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c8145ed4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