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1ad882404a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f15b51cbae4108"/>
  </p:sldMasterIdLst>
  <p:sldIdLst>
    <p:sldId xmlns:r="http://schemas.openxmlformats.org/officeDocument/2006/relationships" id="256" r:id="Rba160831fcee49c4"/>
    <p:sldId xmlns:r="http://schemas.openxmlformats.org/officeDocument/2006/relationships" id="257" r:id="R8c47519883394fcd"/>
    <p:sldId xmlns:r="http://schemas.openxmlformats.org/officeDocument/2006/relationships" id="258" r:id="R9abd6cb800c54809"/>
    <p:sldId xmlns:r="http://schemas.openxmlformats.org/officeDocument/2006/relationships" id="259" r:id="Re70e3d8580964e2c"/>
    <p:sldId xmlns:r="http://schemas.openxmlformats.org/officeDocument/2006/relationships" id="260" r:id="Rd77a8808ae1f4ab5"/>
    <p:sldId xmlns:r="http://schemas.openxmlformats.org/officeDocument/2006/relationships" id="261" r:id="R13fe754bbfc0435e"/>
    <p:sldId xmlns:r="http://schemas.openxmlformats.org/officeDocument/2006/relationships" id="262" r:id="Rb1f2688b1f96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15b51cbae4108" /><Relationship Type="http://schemas.openxmlformats.org/officeDocument/2006/relationships/slide" Target="/ppt/slides/slide1.xml" Id="Rba160831fcee49c4" /><Relationship Type="http://schemas.openxmlformats.org/officeDocument/2006/relationships/slide" Target="/ppt/slides/slide2.xml" Id="R8c47519883394fcd" /><Relationship Type="http://schemas.openxmlformats.org/officeDocument/2006/relationships/slide" Target="/ppt/slides/slide3.xml" Id="R9abd6cb800c54809" /><Relationship Type="http://schemas.openxmlformats.org/officeDocument/2006/relationships/slide" Target="/ppt/slides/slide4.xml" Id="Re70e3d8580964e2c" /><Relationship Type="http://schemas.openxmlformats.org/officeDocument/2006/relationships/slide" Target="/ppt/slides/slide5.xml" Id="Rd77a8808ae1f4ab5" /><Relationship Type="http://schemas.openxmlformats.org/officeDocument/2006/relationships/slide" Target="/ppt/slides/slide6.xml" Id="R13fe754bbfc0435e" /><Relationship Type="http://schemas.openxmlformats.org/officeDocument/2006/relationships/slide" Target="/ppt/slides/slide7.xml" Id="Rb1f2688b1f96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c547aab42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7f86974944080" /><Relationship Type="http://schemas.openxmlformats.org/officeDocument/2006/relationships/theme" Target="/ppt/slideMasters/theme/theme1.xml" Id="R5fcf230c0f5e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e7f869749440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74b206d14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6c38161184d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676b58ef84d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23279382149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37b07c9484c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c4b2383747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d9e2518f40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RAMSVOLL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RAMSVOLL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887 646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ALNE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Johannes Alne, Ramsvollsvegen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927 400 480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RAMSVOLL AS</a:t>
            </a:r>
          </a:p>
        </p:txBody>
      </p:sp>
    </p:spTree>
  </p:cSld>
  <p:clrMapOvr>
    <a:masterClrMapping xmlns:a="http://schemas.openxmlformats.org/drawingml/2006/main"/>
  </p:clrMapOvr>
</p:sld>
</file>